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60" r:id="rId5"/>
    <p:sldId id="265" r:id="rId6"/>
    <p:sldId id="268" r:id="rId7"/>
    <p:sldId id="269" r:id="rId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0" d="100"/>
          <a:sy n="90" d="100"/>
        </p:scale>
        <p:origin x="37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2319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1EAD9"/>
        </a:solidFill>
        <a:effectLst/>
      </p:bgPr>
    </p:bg>
    <p:spTree>
      <p:nvGrpSpPr>
        <p:cNvPr id="1" name=""/>
        <p:cNvGrpSpPr/>
        <p:nvPr/>
      </p:nvGrpSpPr>
      <p:grpSpPr>
        <a:xfrm>
          <a:off x="0" y="0"/>
          <a:ext cx="0" cy="0"/>
          <a:chOff x="0" y="0"/>
          <a:chExt cx="0" cy="0"/>
        </a:xfrm>
      </p:grpSpPr>
      <p:sp>
        <p:nvSpPr>
          <p:cNvPr id="2" name="Shape 0"/>
          <p:cNvSpPr/>
          <p:nvPr/>
        </p:nvSpPr>
        <p:spPr>
          <a:xfrm>
            <a:off x="9052560" y="-2103120"/>
            <a:ext cx="5669280" cy="5669280"/>
          </a:xfrm>
          <a:prstGeom prst="ellipse">
            <a:avLst/>
          </a:prstGeom>
          <a:solidFill>
            <a:srgbClr val="E6DCC3"/>
          </a:solidFill>
          <a:ln/>
        </p:spPr>
        <p:txBody>
          <a:bodyPr/>
          <a:lstStyle/>
          <a:p>
            <a:endParaRPr lang="en-AU"/>
          </a:p>
        </p:txBody>
      </p:sp>
      <p:sp>
        <p:nvSpPr>
          <p:cNvPr id="3" name="Shape 1"/>
          <p:cNvSpPr/>
          <p:nvPr/>
        </p:nvSpPr>
        <p:spPr>
          <a:xfrm>
            <a:off x="-2377440" y="4389120"/>
            <a:ext cx="4937760" cy="4937760"/>
          </a:xfrm>
          <a:prstGeom prst="ellipse">
            <a:avLst/>
          </a:prstGeom>
          <a:solidFill>
            <a:srgbClr val="E6DCC3"/>
          </a:solidFill>
          <a:ln/>
        </p:spPr>
        <p:txBody>
          <a:bodyPr/>
          <a:lstStyle/>
          <a:p>
            <a:endParaRPr lang="en-AU"/>
          </a:p>
        </p:txBody>
      </p:sp>
      <p:sp>
        <p:nvSpPr>
          <p:cNvPr id="4" name="Shape 2"/>
          <p:cNvSpPr/>
          <p:nvPr/>
        </p:nvSpPr>
        <p:spPr>
          <a:xfrm>
            <a:off x="5394960" y="685800"/>
            <a:ext cx="1417320" cy="1417320"/>
          </a:xfrm>
          <a:prstGeom prst="ellipse">
            <a:avLst/>
          </a:prstGeom>
          <a:solidFill>
            <a:srgbClr val="E6DCC3"/>
          </a:solidFill>
          <a:ln/>
        </p:spPr>
        <p:txBody>
          <a:bodyPr/>
          <a:lstStyle/>
          <a:p>
            <a:endParaRPr lang="en-AU"/>
          </a:p>
        </p:txBody>
      </p:sp>
      <p:pic>
        <p:nvPicPr>
          <p:cNvPr id="5" name="Image 0" descr="preencoded.png"/>
          <p:cNvPicPr>
            <a:picLocks noChangeAspect="1"/>
          </p:cNvPicPr>
          <p:nvPr/>
        </p:nvPicPr>
        <p:blipFill>
          <a:blip r:embed="rId3"/>
          <a:stretch>
            <a:fillRect/>
          </a:stretch>
        </p:blipFill>
        <p:spPr>
          <a:xfrm>
            <a:off x="5763463" y="1054303"/>
            <a:ext cx="680314" cy="680314"/>
          </a:xfrm>
          <a:prstGeom prst="rect">
            <a:avLst/>
          </a:prstGeom>
        </p:spPr>
      </p:pic>
      <p:sp>
        <p:nvSpPr>
          <p:cNvPr id="6" name="Text 3"/>
          <p:cNvSpPr/>
          <p:nvPr/>
        </p:nvSpPr>
        <p:spPr>
          <a:xfrm>
            <a:off x="0" y="2331720"/>
            <a:ext cx="12188952" cy="594360"/>
          </a:xfrm>
          <a:prstGeom prst="rect">
            <a:avLst/>
          </a:prstGeom>
          <a:noFill/>
          <a:ln/>
        </p:spPr>
        <p:txBody>
          <a:bodyPr wrap="square" lIns="0" tIns="0" rIns="0" bIns="0" rtlCol="0" anchor="ctr"/>
          <a:lstStyle/>
          <a:p>
            <a:pPr marL="0" indent="0" algn="ctr">
              <a:buNone/>
            </a:pPr>
            <a:r>
              <a:rPr lang="en-US" sz="3000" b="1" kern="0" spc="200" dirty="0">
                <a:solidFill>
                  <a:srgbClr val="241F1A"/>
                </a:solidFill>
                <a:latin typeface="Bookman Old Style" pitchFamily="34" charset="0"/>
                <a:ea typeface="Bookman Old Style" pitchFamily="34" charset="-122"/>
                <a:cs typeface="Bookman Old Style" pitchFamily="34" charset="-120"/>
              </a:rPr>
              <a:t>THE WORD OF</a:t>
            </a:r>
            <a:endParaRPr lang="en-US" sz="3000" dirty="0"/>
          </a:p>
        </p:txBody>
      </p:sp>
      <p:sp>
        <p:nvSpPr>
          <p:cNvPr id="7" name="Text 4"/>
          <p:cNvSpPr/>
          <p:nvPr/>
        </p:nvSpPr>
        <p:spPr>
          <a:xfrm>
            <a:off x="0" y="2880360"/>
            <a:ext cx="12188952" cy="1188720"/>
          </a:xfrm>
          <a:prstGeom prst="rect">
            <a:avLst/>
          </a:prstGeom>
          <a:noFill/>
          <a:ln/>
        </p:spPr>
        <p:txBody>
          <a:bodyPr wrap="square" lIns="0" tIns="0" rIns="0" bIns="0" rtlCol="0" anchor="ctr"/>
          <a:lstStyle/>
          <a:p>
            <a:pPr marL="0" indent="0" algn="ctr">
              <a:buNone/>
            </a:pPr>
            <a:r>
              <a:rPr lang="en-US" sz="6200" b="1" dirty="0">
                <a:solidFill>
                  <a:srgbClr val="241F1A"/>
                </a:solidFill>
                <a:latin typeface="Bookman Old Style" pitchFamily="34" charset="0"/>
                <a:ea typeface="Bookman Old Style" pitchFamily="34" charset="-122"/>
                <a:cs typeface="Bookman Old Style" pitchFamily="34" charset="-120"/>
              </a:rPr>
              <a:t>FIRE </a:t>
            </a:r>
            <a:r>
              <a:rPr lang="en-US" sz="6200" b="1" dirty="0">
                <a:solidFill>
                  <a:srgbClr val="AE3529"/>
                </a:solidFill>
                <a:latin typeface="Bookman Old Style" pitchFamily="34" charset="0"/>
                <a:ea typeface="Bookman Old Style" pitchFamily="34" charset="-122"/>
                <a:cs typeface="Bookman Old Style" pitchFamily="34" charset="-120"/>
              </a:rPr>
              <a:t>&amp; </a:t>
            </a:r>
            <a:r>
              <a:rPr lang="en-US" sz="6200" b="1" dirty="0">
                <a:solidFill>
                  <a:srgbClr val="241F1A"/>
                </a:solidFill>
                <a:latin typeface="Bookman Old Style" pitchFamily="34" charset="0"/>
                <a:ea typeface="Bookman Old Style" pitchFamily="34" charset="-122"/>
                <a:cs typeface="Bookman Old Style" pitchFamily="34" charset="-120"/>
              </a:rPr>
              <a:t>HOPE</a:t>
            </a:r>
            <a:endParaRPr lang="en-US" sz="6200" dirty="0"/>
          </a:p>
        </p:txBody>
      </p:sp>
      <p:sp>
        <p:nvSpPr>
          <p:cNvPr id="8" name="Text 5"/>
          <p:cNvSpPr/>
          <p:nvPr/>
        </p:nvSpPr>
        <p:spPr>
          <a:xfrm>
            <a:off x="0" y="4160520"/>
            <a:ext cx="12188952" cy="457200"/>
          </a:xfrm>
          <a:prstGeom prst="rect">
            <a:avLst/>
          </a:prstGeom>
          <a:noFill/>
          <a:ln/>
        </p:spPr>
        <p:txBody>
          <a:bodyPr wrap="square" lIns="0" tIns="0" rIns="0" bIns="0" rtlCol="0" anchor="ctr"/>
          <a:lstStyle/>
          <a:p>
            <a:pPr marL="0" indent="0" algn="ctr">
              <a:buNone/>
            </a:pPr>
            <a:r>
              <a:rPr lang="en-US" sz="2000" b="1" kern="0" spc="500" dirty="0">
                <a:solidFill>
                  <a:srgbClr val="AE3529"/>
                </a:solidFill>
                <a:latin typeface="Calibri" pitchFamily="34" charset="0"/>
                <a:ea typeface="Calibri" pitchFamily="34" charset="-122"/>
                <a:cs typeface="Calibri" pitchFamily="34" charset="-120"/>
              </a:rPr>
              <a:t>JEREMIAH</a:t>
            </a:r>
            <a:endParaRPr lang="en-US" sz="2000" dirty="0"/>
          </a:p>
        </p:txBody>
      </p:sp>
      <p:sp>
        <p:nvSpPr>
          <p:cNvPr id="10" name="Text 7"/>
          <p:cNvSpPr/>
          <p:nvPr/>
        </p:nvSpPr>
        <p:spPr>
          <a:xfrm>
            <a:off x="4956048" y="6172200"/>
            <a:ext cx="2286000" cy="365760"/>
          </a:xfrm>
          <a:prstGeom prst="rect">
            <a:avLst/>
          </a:prstGeom>
          <a:noFill/>
          <a:ln/>
        </p:spPr>
        <p:txBody>
          <a:bodyPr wrap="square" lIns="0" tIns="0" rIns="0" bIns="0" rtlCol="0" anchor="ctr"/>
          <a:lstStyle/>
          <a:p>
            <a:pPr marL="0" indent="0" algn="ctr">
              <a:buNone/>
            </a:pPr>
            <a:r>
              <a:rPr lang="en-US" sz="1400" dirty="0">
                <a:solidFill>
                  <a:srgbClr val="241F1A"/>
                </a:solidFill>
                <a:latin typeface="Calibri" pitchFamily="34" charset="0"/>
                <a:ea typeface="Calibri" pitchFamily="34" charset="-122"/>
                <a:cs typeface="Calibri" pitchFamily="34" charset="-120"/>
              </a:rPr>
              <a:t>ev</a:t>
            </a:r>
            <a:r>
              <a:rPr lang="en-US" sz="1400" dirty="0">
                <a:solidFill>
                  <a:srgbClr val="AE3529"/>
                </a:solidFill>
                <a:latin typeface="Calibri" pitchFamily="34" charset="0"/>
                <a:ea typeface="Calibri" pitchFamily="34" charset="-122"/>
                <a:cs typeface="Calibri" pitchFamily="34" charset="-120"/>
              </a:rPr>
              <a:t> / </a:t>
            </a:r>
            <a:r>
              <a:rPr lang="en-US" sz="1400" dirty="0">
                <a:solidFill>
                  <a:srgbClr val="241F1A"/>
                </a:solidFill>
                <a:latin typeface="Calibri" pitchFamily="34" charset="0"/>
                <a:ea typeface="Calibri" pitchFamily="34" charset="-122"/>
                <a:cs typeface="Calibri" pitchFamily="34" charset="-120"/>
              </a:rPr>
              <a:t>church</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1EAD9"/>
        </a:solidFill>
        <a:effectLst/>
      </p:bgPr>
    </p:bg>
    <p:spTree>
      <p:nvGrpSpPr>
        <p:cNvPr id="1" name=""/>
        <p:cNvGrpSpPr/>
        <p:nvPr/>
      </p:nvGrpSpPr>
      <p:grpSpPr>
        <a:xfrm>
          <a:off x="0" y="0"/>
          <a:ext cx="0" cy="0"/>
          <a:chOff x="0" y="0"/>
          <a:chExt cx="0" cy="0"/>
        </a:xfrm>
      </p:grpSpPr>
      <p:sp>
        <p:nvSpPr>
          <p:cNvPr id="2" name="Text 0"/>
          <p:cNvSpPr/>
          <p:nvPr/>
        </p:nvSpPr>
        <p:spPr>
          <a:xfrm>
            <a:off x="640080" y="411480"/>
            <a:ext cx="9144000" cy="365760"/>
          </a:xfrm>
          <a:prstGeom prst="rect">
            <a:avLst/>
          </a:prstGeom>
          <a:noFill/>
          <a:ln/>
        </p:spPr>
        <p:txBody>
          <a:bodyPr wrap="square" lIns="0" tIns="0" rIns="0" bIns="0" rtlCol="0" anchor="ctr"/>
          <a:lstStyle/>
          <a:p>
            <a:pPr marL="0" indent="0">
              <a:buNone/>
            </a:pPr>
            <a:r>
              <a:rPr lang="en-US" sz="1300" b="1" kern="0" spc="300" dirty="0">
                <a:solidFill>
                  <a:srgbClr val="AE3529"/>
                </a:solidFill>
                <a:latin typeface="Calibri" pitchFamily="34" charset="0"/>
                <a:ea typeface="Calibri" pitchFamily="34" charset="-122"/>
                <a:cs typeface="Calibri" pitchFamily="34" charset="-120"/>
              </a:rPr>
              <a:t>Salvation history</a:t>
            </a:r>
            <a:endParaRPr lang="en-US" sz="1300" dirty="0"/>
          </a:p>
        </p:txBody>
      </p:sp>
      <p:sp>
        <p:nvSpPr>
          <p:cNvPr id="3" name="Text 1"/>
          <p:cNvSpPr/>
          <p:nvPr/>
        </p:nvSpPr>
        <p:spPr>
          <a:xfrm>
            <a:off x="640080" y="749808"/>
            <a:ext cx="10058400" cy="914400"/>
          </a:xfrm>
          <a:prstGeom prst="rect">
            <a:avLst/>
          </a:prstGeom>
          <a:noFill/>
          <a:ln/>
        </p:spPr>
        <p:txBody>
          <a:bodyPr wrap="square" lIns="0" tIns="0" rIns="0" bIns="0" rtlCol="0" anchor="ctr"/>
          <a:lstStyle/>
          <a:p>
            <a:pPr marL="0" indent="0">
              <a:buNone/>
            </a:pPr>
            <a:r>
              <a:rPr lang="en-US" sz="3200" b="1" dirty="0">
                <a:solidFill>
                  <a:srgbClr val="241F1A"/>
                </a:solidFill>
                <a:latin typeface="Bookman Old Style" pitchFamily="34" charset="0"/>
                <a:ea typeface="Bookman Old Style" pitchFamily="34" charset="-122"/>
                <a:cs typeface="Bookman Old Style" pitchFamily="34" charset="-120"/>
              </a:rPr>
              <a:t>The Story So Far</a:t>
            </a:r>
            <a:endParaRPr lang="en-US" sz="3200" dirty="0"/>
          </a:p>
        </p:txBody>
      </p:sp>
      <p:sp>
        <p:nvSpPr>
          <p:cNvPr id="4" name="Shape 2"/>
          <p:cNvSpPr/>
          <p:nvPr/>
        </p:nvSpPr>
        <p:spPr>
          <a:xfrm>
            <a:off x="640080" y="1965960"/>
            <a:ext cx="10927080" cy="1234440"/>
          </a:xfrm>
          <a:prstGeom prst="roundRect">
            <a:avLst>
              <a:gd name="adj" fmla="val 7407"/>
            </a:avLst>
          </a:prstGeom>
          <a:solidFill>
            <a:srgbClr val="EAE1CB"/>
          </a:solidFill>
          <a:ln/>
          <a:effectLst>
            <a:outerShdw blurRad="101600" dist="25400" dir="5400000" algn="bl" rotWithShape="0">
              <a:srgbClr val="6B5B3E">
                <a:alpha val="18000"/>
              </a:srgbClr>
            </a:outerShdw>
          </a:effectLst>
        </p:spPr>
        <p:txBody>
          <a:bodyPr/>
          <a:lstStyle/>
          <a:p>
            <a:endParaRPr lang="en-AU"/>
          </a:p>
        </p:txBody>
      </p:sp>
      <p:sp>
        <p:nvSpPr>
          <p:cNvPr id="5" name="Shape 3"/>
          <p:cNvSpPr/>
          <p:nvPr/>
        </p:nvSpPr>
        <p:spPr>
          <a:xfrm>
            <a:off x="960120" y="2263140"/>
            <a:ext cx="640080" cy="640080"/>
          </a:xfrm>
          <a:prstGeom prst="ellipse">
            <a:avLst/>
          </a:prstGeom>
          <a:solidFill>
            <a:srgbClr val="C97A2E"/>
          </a:solidFill>
          <a:ln/>
        </p:spPr>
        <p:txBody>
          <a:bodyPr/>
          <a:lstStyle/>
          <a:p>
            <a:endParaRPr lang="en-AU"/>
          </a:p>
        </p:txBody>
      </p:sp>
      <p:sp>
        <p:nvSpPr>
          <p:cNvPr id="6" name="Text 4"/>
          <p:cNvSpPr/>
          <p:nvPr/>
        </p:nvSpPr>
        <p:spPr>
          <a:xfrm>
            <a:off x="960120" y="2263140"/>
            <a:ext cx="640080" cy="640080"/>
          </a:xfrm>
          <a:prstGeom prst="rect">
            <a:avLst/>
          </a:prstGeom>
          <a:noFill/>
          <a:ln/>
        </p:spPr>
        <p:txBody>
          <a:bodyPr wrap="square" lIns="0" tIns="0" rIns="0" bIns="0" rtlCol="0" anchor="ctr"/>
          <a:lstStyle/>
          <a:p>
            <a:pPr marL="0" indent="0" algn="ctr">
              <a:buNone/>
            </a:pPr>
            <a:r>
              <a:rPr lang="en-US" sz="2100" b="1" dirty="0">
                <a:solidFill>
                  <a:srgbClr val="F1EAD9"/>
                </a:solidFill>
                <a:latin typeface="Bookman Old Style" pitchFamily="34" charset="0"/>
                <a:ea typeface="Bookman Old Style" pitchFamily="34" charset="-122"/>
                <a:cs typeface="Bookman Old Style" pitchFamily="34" charset="-120"/>
              </a:rPr>
              <a:t>1</a:t>
            </a:r>
            <a:endParaRPr lang="en-US" sz="2100" dirty="0"/>
          </a:p>
        </p:txBody>
      </p:sp>
      <p:sp>
        <p:nvSpPr>
          <p:cNvPr id="7" name="Text 5"/>
          <p:cNvSpPr/>
          <p:nvPr/>
        </p:nvSpPr>
        <p:spPr>
          <a:xfrm>
            <a:off x="1828800" y="2148840"/>
            <a:ext cx="9326880" cy="365760"/>
          </a:xfrm>
          <a:prstGeom prst="rect">
            <a:avLst/>
          </a:prstGeom>
          <a:noFill/>
          <a:ln/>
        </p:spPr>
        <p:txBody>
          <a:bodyPr wrap="square" lIns="0" tIns="0" rIns="0" bIns="0" rtlCol="0" anchor="ctr"/>
          <a:lstStyle/>
          <a:p>
            <a:pPr marL="0" indent="0">
              <a:buNone/>
            </a:pPr>
            <a:r>
              <a:rPr lang="en-US" sz="1800" b="1" dirty="0">
                <a:solidFill>
                  <a:srgbClr val="241F1A"/>
                </a:solidFill>
                <a:latin typeface="Bookman Old Style" pitchFamily="34" charset="0"/>
                <a:ea typeface="Bookman Old Style" pitchFamily="34" charset="-122"/>
                <a:cs typeface="Bookman Old Style" pitchFamily="34" charset="-120"/>
              </a:rPr>
              <a:t>Genesis  </a:t>
            </a:r>
            <a:r>
              <a:rPr lang="en-US" sz="1300" i="1" dirty="0">
                <a:solidFill>
                  <a:srgbClr val="746A5C"/>
                </a:solidFill>
                <a:latin typeface="Calibri" pitchFamily="34" charset="0"/>
                <a:ea typeface="Calibri" pitchFamily="34" charset="-122"/>
                <a:cs typeface="Calibri" pitchFamily="34" charset="-120"/>
              </a:rPr>
              <a:t>The pattern of the kingdom</a:t>
            </a:r>
            <a:endParaRPr lang="en-US" sz="1800" dirty="0"/>
          </a:p>
        </p:txBody>
      </p:sp>
      <p:sp>
        <p:nvSpPr>
          <p:cNvPr id="8" name="Text 6"/>
          <p:cNvSpPr/>
          <p:nvPr/>
        </p:nvSpPr>
        <p:spPr>
          <a:xfrm>
            <a:off x="1828800" y="2532888"/>
            <a:ext cx="9326880" cy="548640"/>
          </a:xfrm>
          <a:prstGeom prst="rect">
            <a:avLst/>
          </a:prstGeom>
          <a:noFill/>
          <a:ln/>
        </p:spPr>
        <p:txBody>
          <a:bodyPr wrap="square" lIns="0" tIns="0" rIns="0" bIns="0" rtlCol="0" anchor="ctr"/>
          <a:lstStyle/>
          <a:p>
            <a:pPr marL="0" indent="0">
              <a:lnSpc>
                <a:spcPct val="115000"/>
              </a:lnSpc>
              <a:buNone/>
            </a:pPr>
            <a:r>
              <a:rPr lang="en-US" sz="1500" dirty="0">
                <a:solidFill>
                  <a:srgbClr val="241F1A"/>
                </a:solidFill>
                <a:latin typeface="Calibri" pitchFamily="34" charset="0"/>
                <a:ea typeface="Calibri" pitchFamily="34" charset="-122"/>
                <a:cs typeface="Calibri" pitchFamily="34" charset="-120"/>
              </a:rPr>
              <a:t>Fall, rebellion, and a promise to Abraham </a:t>
            </a:r>
            <a:endParaRPr lang="en-US" sz="1500" dirty="0"/>
          </a:p>
        </p:txBody>
      </p:sp>
      <p:sp>
        <p:nvSpPr>
          <p:cNvPr id="9" name="Shape 7"/>
          <p:cNvSpPr/>
          <p:nvPr/>
        </p:nvSpPr>
        <p:spPr>
          <a:xfrm>
            <a:off x="640080" y="3328416"/>
            <a:ext cx="10927080" cy="1234440"/>
          </a:xfrm>
          <a:prstGeom prst="roundRect">
            <a:avLst>
              <a:gd name="adj" fmla="val 7407"/>
            </a:avLst>
          </a:prstGeom>
          <a:solidFill>
            <a:srgbClr val="EAE1CB"/>
          </a:solidFill>
          <a:ln/>
          <a:effectLst>
            <a:outerShdw blurRad="101600" dist="25400" dir="5400000" algn="bl" rotWithShape="0">
              <a:srgbClr val="6B5B3E">
                <a:alpha val="18000"/>
              </a:srgbClr>
            </a:outerShdw>
          </a:effectLst>
        </p:spPr>
        <p:txBody>
          <a:bodyPr/>
          <a:lstStyle/>
          <a:p>
            <a:endParaRPr lang="en-AU"/>
          </a:p>
        </p:txBody>
      </p:sp>
      <p:sp>
        <p:nvSpPr>
          <p:cNvPr id="10" name="Shape 8"/>
          <p:cNvSpPr/>
          <p:nvPr/>
        </p:nvSpPr>
        <p:spPr>
          <a:xfrm>
            <a:off x="960120" y="3625596"/>
            <a:ext cx="640080" cy="640080"/>
          </a:xfrm>
          <a:prstGeom prst="ellipse">
            <a:avLst/>
          </a:prstGeom>
          <a:solidFill>
            <a:srgbClr val="C97A2E"/>
          </a:solidFill>
          <a:ln/>
        </p:spPr>
        <p:txBody>
          <a:bodyPr/>
          <a:lstStyle/>
          <a:p>
            <a:endParaRPr lang="en-AU"/>
          </a:p>
        </p:txBody>
      </p:sp>
      <p:sp>
        <p:nvSpPr>
          <p:cNvPr id="11" name="Text 9"/>
          <p:cNvSpPr/>
          <p:nvPr/>
        </p:nvSpPr>
        <p:spPr>
          <a:xfrm>
            <a:off x="960120" y="3625596"/>
            <a:ext cx="640080" cy="640080"/>
          </a:xfrm>
          <a:prstGeom prst="rect">
            <a:avLst/>
          </a:prstGeom>
          <a:noFill/>
          <a:ln/>
        </p:spPr>
        <p:txBody>
          <a:bodyPr wrap="square" lIns="0" tIns="0" rIns="0" bIns="0" rtlCol="0" anchor="ctr"/>
          <a:lstStyle/>
          <a:p>
            <a:pPr marL="0" indent="0" algn="ctr">
              <a:buNone/>
            </a:pPr>
            <a:r>
              <a:rPr lang="en-US" sz="2100" b="1" dirty="0">
                <a:solidFill>
                  <a:srgbClr val="F1EAD9"/>
                </a:solidFill>
                <a:latin typeface="Bookman Old Style" pitchFamily="34" charset="0"/>
                <a:ea typeface="Bookman Old Style" pitchFamily="34" charset="-122"/>
                <a:cs typeface="Bookman Old Style" pitchFamily="34" charset="-120"/>
              </a:rPr>
              <a:t>2</a:t>
            </a:r>
            <a:endParaRPr lang="en-US" sz="2100" dirty="0"/>
          </a:p>
        </p:txBody>
      </p:sp>
      <p:sp>
        <p:nvSpPr>
          <p:cNvPr id="12" name="Text 10"/>
          <p:cNvSpPr/>
          <p:nvPr/>
        </p:nvSpPr>
        <p:spPr>
          <a:xfrm>
            <a:off x="1828800" y="3511296"/>
            <a:ext cx="9326880" cy="365760"/>
          </a:xfrm>
          <a:prstGeom prst="rect">
            <a:avLst/>
          </a:prstGeom>
          <a:noFill/>
          <a:ln/>
        </p:spPr>
        <p:txBody>
          <a:bodyPr wrap="square" lIns="0" tIns="0" rIns="0" bIns="0" rtlCol="0" anchor="ctr"/>
          <a:lstStyle/>
          <a:p>
            <a:pPr marL="0" indent="0">
              <a:buNone/>
            </a:pPr>
            <a:r>
              <a:rPr lang="en-US" sz="1800" b="1" dirty="0">
                <a:solidFill>
                  <a:srgbClr val="241F1A"/>
                </a:solidFill>
                <a:latin typeface="Bookman Old Style" pitchFamily="34" charset="0"/>
                <a:ea typeface="Bookman Old Style" pitchFamily="34" charset="-122"/>
                <a:cs typeface="Bookman Old Style" pitchFamily="34" charset="-120"/>
              </a:rPr>
              <a:t>Exodus  </a:t>
            </a:r>
            <a:r>
              <a:rPr lang="en-US" sz="1300" i="1" dirty="0">
                <a:solidFill>
                  <a:srgbClr val="746A5C"/>
                </a:solidFill>
                <a:latin typeface="Calibri" pitchFamily="34" charset="0"/>
                <a:ea typeface="Calibri" pitchFamily="34" charset="-122"/>
                <a:cs typeface="Calibri" pitchFamily="34" charset="-120"/>
              </a:rPr>
              <a:t>A partial kingdom</a:t>
            </a:r>
            <a:endParaRPr lang="en-US" sz="1800" dirty="0"/>
          </a:p>
        </p:txBody>
      </p:sp>
      <p:sp>
        <p:nvSpPr>
          <p:cNvPr id="13" name="Text 11"/>
          <p:cNvSpPr/>
          <p:nvPr/>
        </p:nvSpPr>
        <p:spPr>
          <a:xfrm>
            <a:off x="1828800" y="3895344"/>
            <a:ext cx="9326880" cy="548640"/>
          </a:xfrm>
          <a:prstGeom prst="rect">
            <a:avLst/>
          </a:prstGeom>
          <a:noFill/>
          <a:ln/>
        </p:spPr>
        <p:txBody>
          <a:bodyPr wrap="square" lIns="0" tIns="0" rIns="0" bIns="0" rtlCol="0" anchor="ctr"/>
          <a:lstStyle/>
          <a:p>
            <a:pPr marL="0" indent="0">
              <a:lnSpc>
                <a:spcPct val="115000"/>
              </a:lnSpc>
              <a:buNone/>
            </a:pPr>
            <a:r>
              <a:rPr lang="en-US" sz="1500" dirty="0">
                <a:solidFill>
                  <a:srgbClr val="241F1A"/>
                </a:solidFill>
                <a:latin typeface="Calibri" pitchFamily="34" charset="0"/>
                <a:ea typeface="Calibri" pitchFamily="34" charset="-122"/>
                <a:cs typeface="Calibri" pitchFamily="34" charset="-120"/>
              </a:rPr>
              <a:t>Rescue and the Law given, the Golden calf</a:t>
            </a:r>
            <a:endParaRPr lang="en-US" sz="1500" dirty="0"/>
          </a:p>
        </p:txBody>
      </p:sp>
      <p:sp>
        <p:nvSpPr>
          <p:cNvPr id="14" name="Shape 12"/>
          <p:cNvSpPr/>
          <p:nvPr/>
        </p:nvSpPr>
        <p:spPr>
          <a:xfrm>
            <a:off x="640080" y="4690872"/>
            <a:ext cx="10927080" cy="1234440"/>
          </a:xfrm>
          <a:prstGeom prst="roundRect">
            <a:avLst>
              <a:gd name="adj" fmla="val 7407"/>
            </a:avLst>
          </a:prstGeom>
          <a:solidFill>
            <a:srgbClr val="EAE1CB"/>
          </a:solidFill>
          <a:ln/>
          <a:effectLst>
            <a:outerShdw blurRad="101600" dist="25400" dir="5400000" algn="bl" rotWithShape="0">
              <a:srgbClr val="6B5B3E">
                <a:alpha val="18000"/>
              </a:srgbClr>
            </a:outerShdw>
          </a:effectLst>
        </p:spPr>
        <p:txBody>
          <a:bodyPr/>
          <a:lstStyle/>
          <a:p>
            <a:endParaRPr lang="en-AU"/>
          </a:p>
        </p:txBody>
      </p:sp>
      <p:sp>
        <p:nvSpPr>
          <p:cNvPr id="15" name="Shape 13"/>
          <p:cNvSpPr/>
          <p:nvPr/>
        </p:nvSpPr>
        <p:spPr>
          <a:xfrm>
            <a:off x="960120" y="4988052"/>
            <a:ext cx="640080" cy="640080"/>
          </a:xfrm>
          <a:prstGeom prst="ellipse">
            <a:avLst/>
          </a:prstGeom>
          <a:solidFill>
            <a:srgbClr val="AE3529"/>
          </a:solidFill>
          <a:ln/>
        </p:spPr>
        <p:txBody>
          <a:bodyPr/>
          <a:lstStyle/>
          <a:p>
            <a:endParaRPr lang="en-AU"/>
          </a:p>
        </p:txBody>
      </p:sp>
      <p:sp>
        <p:nvSpPr>
          <p:cNvPr id="16" name="Text 14"/>
          <p:cNvSpPr/>
          <p:nvPr/>
        </p:nvSpPr>
        <p:spPr>
          <a:xfrm>
            <a:off x="960120" y="4988052"/>
            <a:ext cx="640080" cy="640080"/>
          </a:xfrm>
          <a:prstGeom prst="rect">
            <a:avLst/>
          </a:prstGeom>
          <a:noFill/>
          <a:ln/>
        </p:spPr>
        <p:txBody>
          <a:bodyPr wrap="square" lIns="0" tIns="0" rIns="0" bIns="0" rtlCol="0" anchor="ctr"/>
          <a:lstStyle/>
          <a:p>
            <a:pPr marL="0" indent="0" algn="ctr">
              <a:buNone/>
            </a:pPr>
            <a:r>
              <a:rPr lang="en-US" sz="2100" b="1" dirty="0">
                <a:solidFill>
                  <a:srgbClr val="F1EAD9"/>
                </a:solidFill>
                <a:latin typeface="Bookman Old Style" pitchFamily="34" charset="0"/>
                <a:ea typeface="Bookman Old Style" pitchFamily="34" charset="-122"/>
                <a:cs typeface="Bookman Old Style" pitchFamily="34" charset="-120"/>
              </a:rPr>
              <a:t>3</a:t>
            </a:r>
            <a:endParaRPr lang="en-US" sz="2100" dirty="0"/>
          </a:p>
        </p:txBody>
      </p:sp>
      <p:sp>
        <p:nvSpPr>
          <p:cNvPr id="17" name="Text 15"/>
          <p:cNvSpPr/>
          <p:nvPr/>
        </p:nvSpPr>
        <p:spPr>
          <a:xfrm>
            <a:off x="1828800" y="4873752"/>
            <a:ext cx="9326880" cy="365760"/>
          </a:xfrm>
          <a:prstGeom prst="rect">
            <a:avLst/>
          </a:prstGeom>
          <a:noFill/>
          <a:ln/>
        </p:spPr>
        <p:txBody>
          <a:bodyPr wrap="square" lIns="0" tIns="0" rIns="0" bIns="0" rtlCol="0" anchor="ctr"/>
          <a:lstStyle/>
          <a:p>
            <a:pPr marL="0" indent="0">
              <a:buNone/>
            </a:pPr>
            <a:r>
              <a:rPr lang="en-US" sz="1800" b="1" dirty="0">
                <a:solidFill>
                  <a:srgbClr val="241F1A"/>
                </a:solidFill>
                <a:latin typeface="Bookman Old Style" pitchFamily="34" charset="0"/>
                <a:ea typeface="Bookman Old Style" pitchFamily="34" charset="-122"/>
                <a:cs typeface="Bookman Old Style" pitchFamily="34" charset="-120"/>
              </a:rPr>
              <a:t>Kings  </a:t>
            </a:r>
            <a:r>
              <a:rPr lang="en-US" sz="1300" i="1" dirty="0">
                <a:solidFill>
                  <a:srgbClr val="746A5C"/>
                </a:solidFill>
                <a:latin typeface="Calibri" pitchFamily="34" charset="0"/>
                <a:ea typeface="Calibri" pitchFamily="34" charset="-122"/>
                <a:cs typeface="Calibri" pitchFamily="34" charset="-120"/>
              </a:rPr>
              <a:t>A partial kingdom, divided</a:t>
            </a:r>
            <a:endParaRPr lang="en-US" sz="1800" dirty="0"/>
          </a:p>
        </p:txBody>
      </p:sp>
      <p:sp>
        <p:nvSpPr>
          <p:cNvPr id="18" name="Text 16"/>
          <p:cNvSpPr/>
          <p:nvPr/>
        </p:nvSpPr>
        <p:spPr>
          <a:xfrm>
            <a:off x="1828800" y="5257800"/>
            <a:ext cx="9326880" cy="548640"/>
          </a:xfrm>
          <a:prstGeom prst="rect">
            <a:avLst/>
          </a:prstGeom>
          <a:noFill/>
          <a:ln/>
        </p:spPr>
        <p:txBody>
          <a:bodyPr wrap="square" lIns="0" tIns="0" rIns="0" bIns="0" rtlCol="0" anchor="ctr"/>
          <a:lstStyle/>
          <a:p>
            <a:pPr marL="0" indent="0">
              <a:lnSpc>
                <a:spcPct val="115000"/>
              </a:lnSpc>
              <a:buNone/>
            </a:pPr>
            <a:r>
              <a:rPr lang="en-US" sz="1500" dirty="0">
                <a:solidFill>
                  <a:srgbClr val="241F1A"/>
                </a:solidFill>
                <a:latin typeface="Calibri" pitchFamily="34" charset="0"/>
                <a:ea typeface="Calibri" pitchFamily="34" charset="-122"/>
                <a:cs typeface="Calibri" pitchFamily="34" charset="-120"/>
              </a:rPr>
              <a:t>Land, king, and temple reach a high point — the kingdom is split in two.</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1EAD9"/>
        </a:solidFill>
        <a:effectLst/>
      </p:bgPr>
    </p:bg>
    <p:spTree>
      <p:nvGrpSpPr>
        <p:cNvPr id="1" name=""/>
        <p:cNvGrpSpPr/>
        <p:nvPr/>
      </p:nvGrpSpPr>
      <p:grpSpPr>
        <a:xfrm>
          <a:off x="0" y="0"/>
          <a:ext cx="0" cy="0"/>
          <a:chOff x="0" y="0"/>
          <a:chExt cx="0" cy="0"/>
        </a:xfrm>
      </p:grpSpPr>
      <p:sp>
        <p:nvSpPr>
          <p:cNvPr id="2" name="Text 0"/>
          <p:cNvSpPr/>
          <p:nvPr/>
        </p:nvSpPr>
        <p:spPr>
          <a:xfrm>
            <a:off x="640080" y="411480"/>
            <a:ext cx="9144000" cy="365760"/>
          </a:xfrm>
          <a:prstGeom prst="rect">
            <a:avLst/>
          </a:prstGeom>
          <a:noFill/>
          <a:ln/>
        </p:spPr>
        <p:txBody>
          <a:bodyPr wrap="square" lIns="0" tIns="0" rIns="0" bIns="0" rtlCol="0" anchor="ctr"/>
          <a:lstStyle/>
          <a:p>
            <a:pPr marL="0" indent="0">
              <a:buNone/>
            </a:pPr>
            <a:r>
              <a:rPr lang="en-US" sz="1300" b="1" kern="0" spc="300" dirty="0">
                <a:solidFill>
                  <a:srgbClr val="AE3529"/>
                </a:solidFill>
                <a:latin typeface="Calibri" pitchFamily="34" charset="0"/>
                <a:ea typeface="Calibri" pitchFamily="34" charset="-122"/>
                <a:cs typeface="Calibri" pitchFamily="34" charset="-120"/>
              </a:rPr>
              <a:t>Jeremiah</a:t>
            </a:r>
            <a:endParaRPr lang="en-US" sz="1300" dirty="0"/>
          </a:p>
        </p:txBody>
      </p:sp>
      <p:sp>
        <p:nvSpPr>
          <p:cNvPr id="3" name="Text 1"/>
          <p:cNvSpPr/>
          <p:nvPr/>
        </p:nvSpPr>
        <p:spPr>
          <a:xfrm>
            <a:off x="640080" y="502920"/>
            <a:ext cx="10058400" cy="914400"/>
          </a:xfrm>
          <a:prstGeom prst="rect">
            <a:avLst/>
          </a:prstGeom>
          <a:noFill/>
          <a:ln/>
        </p:spPr>
        <p:txBody>
          <a:bodyPr wrap="square" lIns="0" tIns="0" rIns="0" bIns="0" rtlCol="0" anchor="ctr"/>
          <a:lstStyle/>
          <a:p>
            <a:pPr marL="0" indent="0">
              <a:buNone/>
            </a:pPr>
            <a:r>
              <a:rPr lang="en-US" sz="3200" b="1" dirty="0">
                <a:solidFill>
                  <a:srgbClr val="241F1A"/>
                </a:solidFill>
                <a:latin typeface="Bookman Old Style" pitchFamily="34" charset="0"/>
              </a:rPr>
              <a:t>Dark time</a:t>
            </a:r>
            <a:endParaRPr lang="en-US" sz="3200" dirty="0"/>
          </a:p>
        </p:txBody>
      </p:sp>
      <p:sp>
        <p:nvSpPr>
          <p:cNvPr id="16" name="Text 12"/>
          <p:cNvSpPr/>
          <p:nvPr/>
        </p:nvSpPr>
        <p:spPr>
          <a:xfrm>
            <a:off x="640080" y="6263640"/>
            <a:ext cx="10881360" cy="365760"/>
          </a:xfrm>
          <a:prstGeom prst="rect">
            <a:avLst/>
          </a:prstGeom>
          <a:noFill/>
          <a:ln/>
        </p:spPr>
        <p:txBody>
          <a:bodyPr wrap="square" lIns="0" tIns="0" rIns="0" bIns="0" rtlCol="0" anchor="ctr"/>
          <a:lstStyle/>
          <a:p>
            <a:pPr marL="0" indent="0">
              <a:buNone/>
            </a:pPr>
            <a:r>
              <a:rPr lang="en-US" sz="1250" i="1" dirty="0">
                <a:solidFill>
                  <a:srgbClr val="746A5C"/>
                </a:solidFill>
                <a:latin typeface="Calibri" pitchFamily="34" charset="0"/>
                <a:ea typeface="Calibri" pitchFamily="34" charset="-122"/>
                <a:cs typeface="Calibri" pitchFamily="34" charset="-120"/>
              </a:rPr>
              <a:t>Note: from here on, “Israel” in Jeremiah usually refers to the Northern Kingdom.</a:t>
            </a:r>
            <a:endParaRPr lang="en-US" sz="1250" dirty="0"/>
          </a:p>
        </p:txBody>
      </p:sp>
      <p:pic>
        <p:nvPicPr>
          <p:cNvPr id="17" name="Picture 16">
            <a:extLst>
              <a:ext uri="{FF2B5EF4-FFF2-40B4-BE49-F238E27FC236}">
                <a16:creationId xmlns:a16="http://schemas.microsoft.com/office/drawing/2014/main" id="{B481484A-C472-40EE-D5BF-480B146297B6}"/>
              </a:ext>
            </a:extLst>
          </p:cNvPr>
          <p:cNvPicPr>
            <a:picLocks noChangeAspect="1"/>
          </p:cNvPicPr>
          <p:nvPr/>
        </p:nvPicPr>
        <p:blipFill>
          <a:blip r:embed="rId3"/>
          <a:stretch>
            <a:fillRect/>
          </a:stretch>
        </p:blipFill>
        <p:spPr>
          <a:xfrm>
            <a:off x="481183" y="1303021"/>
            <a:ext cx="3954430" cy="4784372"/>
          </a:xfrm>
          <a:prstGeom prst="rect">
            <a:avLst/>
          </a:prstGeom>
        </p:spPr>
      </p:pic>
      <p:pic>
        <p:nvPicPr>
          <p:cNvPr id="18" name="Picture 17">
            <a:extLst>
              <a:ext uri="{FF2B5EF4-FFF2-40B4-BE49-F238E27FC236}">
                <a16:creationId xmlns:a16="http://schemas.microsoft.com/office/drawing/2014/main" id="{69313365-80C0-419B-5F08-6A96A5B10A56}"/>
              </a:ext>
            </a:extLst>
          </p:cNvPr>
          <p:cNvPicPr>
            <a:picLocks noChangeAspect="1"/>
          </p:cNvPicPr>
          <p:nvPr/>
        </p:nvPicPr>
        <p:blipFill>
          <a:blip r:embed="rId4"/>
          <a:stretch>
            <a:fillRect/>
          </a:stretch>
        </p:blipFill>
        <p:spPr>
          <a:xfrm>
            <a:off x="6724650" y="1358434"/>
            <a:ext cx="3754754" cy="47878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F1EAD9"/>
        </a:solidFill>
        <a:effectLst/>
      </p:bgPr>
    </p:bg>
    <p:spTree>
      <p:nvGrpSpPr>
        <p:cNvPr id="1" name=""/>
        <p:cNvGrpSpPr/>
        <p:nvPr/>
      </p:nvGrpSpPr>
      <p:grpSpPr>
        <a:xfrm>
          <a:off x="0" y="0"/>
          <a:ext cx="0" cy="0"/>
          <a:chOff x="0" y="0"/>
          <a:chExt cx="0" cy="0"/>
        </a:xfrm>
      </p:grpSpPr>
      <p:sp>
        <p:nvSpPr>
          <p:cNvPr id="2" name="Text 0"/>
          <p:cNvSpPr/>
          <p:nvPr/>
        </p:nvSpPr>
        <p:spPr>
          <a:xfrm>
            <a:off x="640080" y="411480"/>
            <a:ext cx="9144000" cy="365760"/>
          </a:xfrm>
          <a:prstGeom prst="rect">
            <a:avLst/>
          </a:prstGeom>
          <a:noFill/>
          <a:ln/>
        </p:spPr>
        <p:txBody>
          <a:bodyPr wrap="square" lIns="0" tIns="0" rIns="0" bIns="0" rtlCol="0" anchor="ctr"/>
          <a:lstStyle/>
          <a:p>
            <a:pPr marL="0" indent="0">
              <a:buNone/>
            </a:pPr>
            <a:r>
              <a:rPr lang="en-US" sz="1300" b="1" kern="0" spc="300" dirty="0">
                <a:solidFill>
                  <a:srgbClr val="AE3529"/>
                </a:solidFill>
                <a:latin typeface="Calibri" pitchFamily="34" charset="0"/>
                <a:ea typeface="Calibri" pitchFamily="34" charset="-122"/>
                <a:cs typeface="Calibri" pitchFamily="34" charset="-120"/>
              </a:rPr>
              <a:t>Jeremiah 1:1-3</a:t>
            </a:r>
            <a:endParaRPr lang="en-US" sz="1300" dirty="0"/>
          </a:p>
        </p:txBody>
      </p:sp>
      <p:sp>
        <p:nvSpPr>
          <p:cNvPr id="3" name="Text 1"/>
          <p:cNvSpPr/>
          <p:nvPr/>
        </p:nvSpPr>
        <p:spPr>
          <a:xfrm>
            <a:off x="795528" y="858583"/>
            <a:ext cx="10058400" cy="1254633"/>
          </a:xfrm>
          <a:prstGeom prst="rect">
            <a:avLst/>
          </a:prstGeom>
          <a:noFill/>
          <a:ln/>
        </p:spPr>
        <p:txBody>
          <a:bodyPr wrap="square" lIns="0" tIns="0" rIns="0" bIns="0" rtlCol="0" anchor="ctr"/>
          <a:lstStyle/>
          <a:p>
            <a:pPr marL="0" indent="0">
              <a:buNone/>
            </a:pPr>
            <a:r>
              <a:rPr lang="en-US" sz="1600" dirty="0">
                <a:solidFill>
                  <a:srgbClr val="241F1A"/>
                </a:solidFill>
                <a:latin typeface="Bookman Old Style" pitchFamily="34" charset="0"/>
                <a:ea typeface="Bookman Old Style" pitchFamily="34" charset="-122"/>
                <a:cs typeface="Bookman Old Style" pitchFamily="34" charset="-120"/>
              </a:rPr>
              <a:t>The words of Jeremiah, son of Hilkiah, one of the priests at Anathoth in the territory of Benjamin. The word of the Lord came to him in the thirteenth year of the </a:t>
            </a:r>
            <a:r>
              <a:rPr lang="en-US" sz="1600" b="1" dirty="0">
                <a:solidFill>
                  <a:srgbClr val="241F1A"/>
                </a:solidFill>
                <a:latin typeface="Bookman Old Style" pitchFamily="34" charset="0"/>
                <a:ea typeface="Bookman Old Style" pitchFamily="34" charset="-122"/>
                <a:cs typeface="Bookman Old Style" pitchFamily="34" charset="-120"/>
              </a:rPr>
              <a:t>reign of</a:t>
            </a:r>
            <a:r>
              <a:rPr lang="en-US" sz="1600" dirty="0">
                <a:solidFill>
                  <a:srgbClr val="241F1A"/>
                </a:solidFill>
                <a:latin typeface="Bookman Old Style" pitchFamily="34" charset="0"/>
                <a:ea typeface="Bookman Old Style" pitchFamily="34" charset="-122"/>
                <a:cs typeface="Bookman Old Style" pitchFamily="34" charset="-120"/>
              </a:rPr>
              <a:t> </a:t>
            </a:r>
            <a:r>
              <a:rPr lang="en-US" sz="1600" b="1" dirty="0">
                <a:solidFill>
                  <a:srgbClr val="241F1A"/>
                </a:solidFill>
                <a:latin typeface="Bookman Old Style" pitchFamily="34" charset="0"/>
                <a:ea typeface="Bookman Old Style" pitchFamily="34" charset="-122"/>
                <a:cs typeface="Bookman Old Style" pitchFamily="34" charset="-120"/>
              </a:rPr>
              <a:t>Josiah </a:t>
            </a:r>
            <a:r>
              <a:rPr lang="en-US" sz="1600" dirty="0">
                <a:solidFill>
                  <a:srgbClr val="241F1A"/>
                </a:solidFill>
                <a:latin typeface="Bookman Old Style" pitchFamily="34" charset="0"/>
                <a:ea typeface="Bookman Old Style" pitchFamily="34" charset="-122"/>
                <a:cs typeface="Bookman Old Style" pitchFamily="34" charset="-120"/>
              </a:rPr>
              <a:t>son of Amon king of Judah, and through the </a:t>
            </a:r>
            <a:r>
              <a:rPr lang="en-US" sz="1600" b="1" dirty="0">
                <a:solidFill>
                  <a:srgbClr val="241F1A"/>
                </a:solidFill>
                <a:latin typeface="Bookman Old Style" pitchFamily="34" charset="0"/>
                <a:ea typeface="Bookman Old Style" pitchFamily="34" charset="-122"/>
                <a:cs typeface="Bookman Old Style" pitchFamily="34" charset="-120"/>
              </a:rPr>
              <a:t>reign of Jehoiakim </a:t>
            </a:r>
            <a:r>
              <a:rPr lang="en-US" sz="1600" dirty="0">
                <a:solidFill>
                  <a:srgbClr val="241F1A"/>
                </a:solidFill>
                <a:latin typeface="Bookman Old Style" pitchFamily="34" charset="0"/>
                <a:ea typeface="Bookman Old Style" pitchFamily="34" charset="-122"/>
                <a:cs typeface="Bookman Old Style" pitchFamily="34" charset="-120"/>
              </a:rPr>
              <a:t>son of Josiah king of Judah, down to the fifth month of the eleventh year of </a:t>
            </a:r>
            <a:r>
              <a:rPr lang="en-US" sz="1600" b="1" dirty="0">
                <a:solidFill>
                  <a:srgbClr val="241F1A"/>
                </a:solidFill>
                <a:latin typeface="Bookman Old Style" pitchFamily="34" charset="0"/>
                <a:ea typeface="Bookman Old Style" pitchFamily="34" charset="-122"/>
                <a:cs typeface="Bookman Old Style" pitchFamily="34" charset="-120"/>
              </a:rPr>
              <a:t>Zedekiah</a:t>
            </a:r>
            <a:r>
              <a:rPr lang="en-US" sz="1600" dirty="0">
                <a:solidFill>
                  <a:srgbClr val="241F1A"/>
                </a:solidFill>
                <a:latin typeface="Bookman Old Style" pitchFamily="34" charset="0"/>
                <a:ea typeface="Bookman Old Style" pitchFamily="34" charset="-122"/>
                <a:cs typeface="Bookman Old Style" pitchFamily="34" charset="-120"/>
              </a:rPr>
              <a:t> son of Josiah king of Judah, </a:t>
            </a:r>
            <a:r>
              <a:rPr lang="en-US" sz="1600" b="1" dirty="0">
                <a:solidFill>
                  <a:srgbClr val="241F1A"/>
                </a:solidFill>
                <a:latin typeface="Bookman Old Style" pitchFamily="34" charset="0"/>
                <a:ea typeface="Bookman Old Style" pitchFamily="34" charset="-122"/>
                <a:cs typeface="Bookman Old Style" pitchFamily="34" charset="-120"/>
              </a:rPr>
              <a:t>when the people of Jerusalem went into exile.</a:t>
            </a:r>
            <a:endParaRPr lang="en-US" sz="1600" b="1" dirty="0"/>
          </a:p>
        </p:txBody>
      </p:sp>
      <p:sp>
        <p:nvSpPr>
          <p:cNvPr id="4" name="Shape 2"/>
          <p:cNvSpPr/>
          <p:nvPr/>
        </p:nvSpPr>
        <p:spPr>
          <a:xfrm>
            <a:off x="795528" y="2583180"/>
            <a:ext cx="3429000" cy="3703320"/>
          </a:xfrm>
          <a:prstGeom prst="roundRect">
            <a:avLst>
              <a:gd name="adj" fmla="val 3200"/>
            </a:avLst>
          </a:prstGeom>
          <a:solidFill>
            <a:srgbClr val="EAE1CB"/>
          </a:solidFill>
          <a:ln/>
          <a:effectLst>
            <a:outerShdw blurRad="101600" dist="25400" dir="5400000" algn="bl" rotWithShape="0">
              <a:srgbClr val="6B5B3E">
                <a:alpha val="18000"/>
              </a:srgbClr>
            </a:outerShdw>
          </a:effectLst>
        </p:spPr>
        <p:txBody>
          <a:bodyPr/>
          <a:lstStyle/>
          <a:p>
            <a:endParaRPr lang="en-AU"/>
          </a:p>
        </p:txBody>
      </p:sp>
      <p:sp>
        <p:nvSpPr>
          <p:cNvPr id="5" name="Shape 3"/>
          <p:cNvSpPr/>
          <p:nvPr/>
        </p:nvSpPr>
        <p:spPr>
          <a:xfrm>
            <a:off x="2098548" y="3495040"/>
            <a:ext cx="822960" cy="822960"/>
          </a:xfrm>
          <a:prstGeom prst="ellipse">
            <a:avLst/>
          </a:prstGeom>
          <a:solidFill>
            <a:srgbClr val="E6DCC3"/>
          </a:solidFill>
          <a:ln/>
        </p:spPr>
        <p:txBody>
          <a:bodyPr/>
          <a:lstStyle/>
          <a:p>
            <a:endParaRPr lang="en-AU"/>
          </a:p>
        </p:txBody>
      </p:sp>
      <p:pic>
        <p:nvPicPr>
          <p:cNvPr id="6" name="Image 0" descr="preencoded.png"/>
          <p:cNvPicPr>
            <a:picLocks noChangeAspect="1"/>
          </p:cNvPicPr>
          <p:nvPr/>
        </p:nvPicPr>
        <p:blipFill>
          <a:blip r:embed="rId3"/>
          <a:stretch>
            <a:fillRect/>
          </a:stretch>
        </p:blipFill>
        <p:spPr>
          <a:xfrm>
            <a:off x="2312518" y="3709010"/>
            <a:ext cx="395021" cy="395021"/>
          </a:xfrm>
          <a:prstGeom prst="rect">
            <a:avLst/>
          </a:prstGeom>
        </p:spPr>
      </p:pic>
      <p:sp>
        <p:nvSpPr>
          <p:cNvPr id="7" name="Text 4"/>
          <p:cNvSpPr/>
          <p:nvPr/>
        </p:nvSpPr>
        <p:spPr>
          <a:xfrm>
            <a:off x="795528" y="4546600"/>
            <a:ext cx="3429000" cy="457200"/>
          </a:xfrm>
          <a:prstGeom prst="rect">
            <a:avLst/>
          </a:prstGeom>
          <a:noFill/>
          <a:ln/>
        </p:spPr>
        <p:txBody>
          <a:bodyPr wrap="square" lIns="0" tIns="0" rIns="0" bIns="0" rtlCol="0" anchor="ctr"/>
          <a:lstStyle/>
          <a:p>
            <a:pPr marL="0" indent="0" algn="ctr">
              <a:buNone/>
            </a:pPr>
            <a:r>
              <a:rPr lang="en-US" sz="2000" b="1" dirty="0">
                <a:solidFill>
                  <a:srgbClr val="241F1A"/>
                </a:solidFill>
                <a:latin typeface="Bookman Old Style" pitchFamily="34" charset="0"/>
                <a:ea typeface="Bookman Old Style" pitchFamily="34" charset="-122"/>
                <a:cs typeface="Bookman Old Style" pitchFamily="34" charset="-120"/>
              </a:rPr>
              <a:t>Josiah</a:t>
            </a:r>
            <a:endParaRPr lang="en-US" sz="2000" dirty="0"/>
          </a:p>
        </p:txBody>
      </p:sp>
      <p:sp>
        <p:nvSpPr>
          <p:cNvPr id="8" name="Text 5"/>
          <p:cNvSpPr/>
          <p:nvPr/>
        </p:nvSpPr>
        <p:spPr>
          <a:xfrm>
            <a:off x="795528" y="5003800"/>
            <a:ext cx="3429000" cy="365760"/>
          </a:xfrm>
          <a:prstGeom prst="rect">
            <a:avLst/>
          </a:prstGeom>
          <a:noFill/>
          <a:ln/>
        </p:spPr>
        <p:txBody>
          <a:bodyPr wrap="square" lIns="0" tIns="0" rIns="0" bIns="0" rtlCol="0" anchor="ctr"/>
          <a:lstStyle/>
          <a:p>
            <a:pPr marL="0" indent="0" algn="ctr">
              <a:buNone/>
            </a:pPr>
            <a:r>
              <a:rPr lang="en-US" sz="1400" b="1" dirty="0">
                <a:solidFill>
                  <a:srgbClr val="C97A2E"/>
                </a:solidFill>
                <a:latin typeface="Calibri" pitchFamily="34" charset="0"/>
                <a:ea typeface="Calibri" pitchFamily="34" charset="-122"/>
                <a:cs typeface="Calibri" pitchFamily="34" charset="-120"/>
              </a:rPr>
              <a:t>641–609 BC</a:t>
            </a:r>
            <a:endParaRPr lang="en-US" sz="1400" dirty="0"/>
          </a:p>
        </p:txBody>
      </p:sp>
      <p:sp>
        <p:nvSpPr>
          <p:cNvPr id="10" name="Text 7"/>
          <p:cNvSpPr/>
          <p:nvPr/>
        </p:nvSpPr>
        <p:spPr>
          <a:xfrm>
            <a:off x="4242816" y="4114800"/>
            <a:ext cx="274320" cy="640080"/>
          </a:xfrm>
          <a:prstGeom prst="rect">
            <a:avLst/>
          </a:prstGeom>
          <a:noFill/>
          <a:ln/>
        </p:spPr>
        <p:txBody>
          <a:bodyPr wrap="square" lIns="0" tIns="0" rIns="0" bIns="0" rtlCol="0" anchor="ctr"/>
          <a:lstStyle/>
          <a:p>
            <a:pPr marL="0" indent="0" algn="ctr">
              <a:buNone/>
            </a:pPr>
            <a:r>
              <a:rPr lang="en-US" sz="2400" dirty="0">
                <a:solidFill>
                  <a:srgbClr val="746A5C"/>
                </a:solidFill>
              </a:rPr>
              <a:t>→</a:t>
            </a:r>
            <a:endParaRPr lang="en-US" sz="2400" dirty="0"/>
          </a:p>
        </p:txBody>
      </p:sp>
      <p:sp>
        <p:nvSpPr>
          <p:cNvPr id="11" name="Shape 8"/>
          <p:cNvSpPr/>
          <p:nvPr/>
        </p:nvSpPr>
        <p:spPr>
          <a:xfrm>
            <a:off x="4544568" y="2583180"/>
            <a:ext cx="3429000" cy="3703320"/>
          </a:xfrm>
          <a:prstGeom prst="roundRect">
            <a:avLst>
              <a:gd name="adj" fmla="val 3200"/>
            </a:avLst>
          </a:prstGeom>
          <a:solidFill>
            <a:srgbClr val="EAE1CB"/>
          </a:solidFill>
          <a:ln/>
          <a:effectLst>
            <a:outerShdw blurRad="101600" dist="25400" dir="5400000" algn="bl" rotWithShape="0">
              <a:srgbClr val="6B5B3E">
                <a:alpha val="18000"/>
              </a:srgbClr>
            </a:outerShdw>
          </a:effectLst>
        </p:spPr>
        <p:txBody>
          <a:bodyPr/>
          <a:lstStyle/>
          <a:p>
            <a:endParaRPr lang="en-AU"/>
          </a:p>
        </p:txBody>
      </p:sp>
      <p:sp>
        <p:nvSpPr>
          <p:cNvPr id="12" name="Shape 9"/>
          <p:cNvSpPr/>
          <p:nvPr/>
        </p:nvSpPr>
        <p:spPr>
          <a:xfrm>
            <a:off x="5847588" y="3495040"/>
            <a:ext cx="822960" cy="822960"/>
          </a:xfrm>
          <a:prstGeom prst="ellipse">
            <a:avLst/>
          </a:prstGeom>
          <a:solidFill>
            <a:srgbClr val="E6DCC3"/>
          </a:solidFill>
          <a:ln/>
        </p:spPr>
        <p:txBody>
          <a:bodyPr/>
          <a:lstStyle/>
          <a:p>
            <a:endParaRPr lang="en-AU"/>
          </a:p>
        </p:txBody>
      </p:sp>
      <p:pic>
        <p:nvPicPr>
          <p:cNvPr id="13" name="Image 1" descr="preencoded.png"/>
          <p:cNvPicPr>
            <a:picLocks noChangeAspect="1"/>
          </p:cNvPicPr>
          <p:nvPr/>
        </p:nvPicPr>
        <p:blipFill>
          <a:blip r:embed="rId4"/>
          <a:stretch>
            <a:fillRect/>
          </a:stretch>
        </p:blipFill>
        <p:spPr>
          <a:xfrm>
            <a:off x="6061558" y="3709010"/>
            <a:ext cx="395021" cy="395021"/>
          </a:xfrm>
          <a:prstGeom prst="rect">
            <a:avLst/>
          </a:prstGeom>
        </p:spPr>
      </p:pic>
      <p:sp>
        <p:nvSpPr>
          <p:cNvPr id="14" name="Text 10"/>
          <p:cNvSpPr/>
          <p:nvPr/>
        </p:nvSpPr>
        <p:spPr>
          <a:xfrm>
            <a:off x="4544568" y="4546600"/>
            <a:ext cx="3429000" cy="457200"/>
          </a:xfrm>
          <a:prstGeom prst="rect">
            <a:avLst/>
          </a:prstGeom>
          <a:noFill/>
          <a:ln/>
        </p:spPr>
        <p:txBody>
          <a:bodyPr wrap="square" lIns="0" tIns="0" rIns="0" bIns="0" rtlCol="0" anchor="ctr"/>
          <a:lstStyle/>
          <a:p>
            <a:pPr marL="0" indent="0" algn="ctr">
              <a:buNone/>
            </a:pPr>
            <a:r>
              <a:rPr lang="en-US" sz="2000" b="1" dirty="0">
                <a:solidFill>
                  <a:srgbClr val="241F1A"/>
                </a:solidFill>
                <a:latin typeface="Bookman Old Style" pitchFamily="34" charset="0"/>
                <a:ea typeface="Bookman Old Style" pitchFamily="34" charset="-122"/>
                <a:cs typeface="Bookman Old Style" pitchFamily="34" charset="-120"/>
              </a:rPr>
              <a:t>Jehoiakim</a:t>
            </a:r>
            <a:endParaRPr lang="en-US" sz="2000" dirty="0"/>
          </a:p>
        </p:txBody>
      </p:sp>
      <p:sp>
        <p:nvSpPr>
          <p:cNvPr id="15" name="Text 11"/>
          <p:cNvSpPr/>
          <p:nvPr/>
        </p:nvSpPr>
        <p:spPr>
          <a:xfrm>
            <a:off x="4544568" y="5003800"/>
            <a:ext cx="3429000" cy="365760"/>
          </a:xfrm>
          <a:prstGeom prst="rect">
            <a:avLst/>
          </a:prstGeom>
          <a:noFill/>
          <a:ln/>
        </p:spPr>
        <p:txBody>
          <a:bodyPr wrap="square" lIns="0" tIns="0" rIns="0" bIns="0" rtlCol="0" anchor="ctr"/>
          <a:lstStyle/>
          <a:p>
            <a:pPr marL="0" indent="0" algn="ctr">
              <a:buNone/>
            </a:pPr>
            <a:r>
              <a:rPr lang="en-US" sz="1400" b="1" dirty="0">
                <a:solidFill>
                  <a:srgbClr val="AE3529"/>
                </a:solidFill>
                <a:latin typeface="Calibri" pitchFamily="34" charset="0"/>
                <a:ea typeface="Calibri" pitchFamily="34" charset="-122"/>
                <a:cs typeface="Calibri" pitchFamily="34" charset="-120"/>
              </a:rPr>
              <a:t>605–598 BC</a:t>
            </a:r>
            <a:endParaRPr lang="en-US" sz="1400" dirty="0"/>
          </a:p>
        </p:txBody>
      </p:sp>
      <p:sp>
        <p:nvSpPr>
          <p:cNvPr id="17" name="Text 13"/>
          <p:cNvSpPr/>
          <p:nvPr/>
        </p:nvSpPr>
        <p:spPr>
          <a:xfrm>
            <a:off x="7991856" y="4114800"/>
            <a:ext cx="274320" cy="640080"/>
          </a:xfrm>
          <a:prstGeom prst="rect">
            <a:avLst/>
          </a:prstGeom>
          <a:noFill/>
          <a:ln/>
        </p:spPr>
        <p:txBody>
          <a:bodyPr wrap="square" lIns="0" tIns="0" rIns="0" bIns="0" rtlCol="0" anchor="ctr"/>
          <a:lstStyle/>
          <a:p>
            <a:pPr marL="0" indent="0" algn="ctr">
              <a:buNone/>
            </a:pPr>
            <a:r>
              <a:rPr lang="en-US" sz="2400" dirty="0">
                <a:solidFill>
                  <a:srgbClr val="746A5C"/>
                </a:solidFill>
              </a:rPr>
              <a:t>→</a:t>
            </a:r>
            <a:endParaRPr lang="en-US" sz="2400" dirty="0"/>
          </a:p>
        </p:txBody>
      </p:sp>
      <p:sp>
        <p:nvSpPr>
          <p:cNvPr id="18" name="Shape 14"/>
          <p:cNvSpPr/>
          <p:nvPr/>
        </p:nvSpPr>
        <p:spPr>
          <a:xfrm>
            <a:off x="8293608" y="2583180"/>
            <a:ext cx="3429000" cy="3703320"/>
          </a:xfrm>
          <a:prstGeom prst="roundRect">
            <a:avLst>
              <a:gd name="adj" fmla="val 3200"/>
            </a:avLst>
          </a:prstGeom>
          <a:solidFill>
            <a:srgbClr val="EAE1CB"/>
          </a:solidFill>
          <a:ln/>
          <a:effectLst>
            <a:outerShdw blurRad="101600" dist="25400" dir="5400000" algn="bl" rotWithShape="0">
              <a:srgbClr val="6B5B3E">
                <a:alpha val="18000"/>
              </a:srgbClr>
            </a:outerShdw>
          </a:effectLst>
        </p:spPr>
        <p:txBody>
          <a:bodyPr/>
          <a:lstStyle/>
          <a:p>
            <a:endParaRPr lang="en-AU"/>
          </a:p>
        </p:txBody>
      </p:sp>
      <p:sp>
        <p:nvSpPr>
          <p:cNvPr id="19" name="Shape 15"/>
          <p:cNvSpPr/>
          <p:nvPr/>
        </p:nvSpPr>
        <p:spPr>
          <a:xfrm>
            <a:off x="9596628" y="3495040"/>
            <a:ext cx="822960" cy="822960"/>
          </a:xfrm>
          <a:prstGeom prst="ellipse">
            <a:avLst/>
          </a:prstGeom>
          <a:solidFill>
            <a:srgbClr val="E6DCC3"/>
          </a:solidFill>
          <a:ln/>
        </p:spPr>
        <p:txBody>
          <a:bodyPr/>
          <a:lstStyle/>
          <a:p>
            <a:endParaRPr lang="en-AU"/>
          </a:p>
        </p:txBody>
      </p:sp>
      <p:pic>
        <p:nvPicPr>
          <p:cNvPr id="20" name="Image 2" descr="preencoded.png"/>
          <p:cNvPicPr>
            <a:picLocks noChangeAspect="1"/>
          </p:cNvPicPr>
          <p:nvPr/>
        </p:nvPicPr>
        <p:blipFill>
          <a:blip r:embed="rId5"/>
          <a:stretch>
            <a:fillRect/>
          </a:stretch>
        </p:blipFill>
        <p:spPr>
          <a:xfrm>
            <a:off x="9810598" y="3709010"/>
            <a:ext cx="395021" cy="395021"/>
          </a:xfrm>
          <a:prstGeom prst="rect">
            <a:avLst/>
          </a:prstGeom>
        </p:spPr>
      </p:pic>
      <p:sp>
        <p:nvSpPr>
          <p:cNvPr id="21" name="Text 16"/>
          <p:cNvSpPr/>
          <p:nvPr/>
        </p:nvSpPr>
        <p:spPr>
          <a:xfrm>
            <a:off x="8293608" y="4546600"/>
            <a:ext cx="3429000" cy="457200"/>
          </a:xfrm>
          <a:prstGeom prst="rect">
            <a:avLst/>
          </a:prstGeom>
          <a:noFill/>
          <a:ln/>
        </p:spPr>
        <p:txBody>
          <a:bodyPr wrap="square" lIns="0" tIns="0" rIns="0" bIns="0" rtlCol="0" anchor="ctr"/>
          <a:lstStyle/>
          <a:p>
            <a:pPr marL="0" indent="0" algn="ctr">
              <a:buNone/>
            </a:pPr>
            <a:r>
              <a:rPr lang="en-US" sz="2000" b="1" dirty="0">
                <a:solidFill>
                  <a:srgbClr val="241F1A"/>
                </a:solidFill>
                <a:latin typeface="Bookman Old Style" pitchFamily="34" charset="0"/>
                <a:ea typeface="Bookman Old Style" pitchFamily="34" charset="-122"/>
                <a:cs typeface="Bookman Old Style" pitchFamily="34" charset="-120"/>
              </a:rPr>
              <a:t>Zedekiah</a:t>
            </a:r>
            <a:endParaRPr lang="en-US" sz="2000" dirty="0"/>
          </a:p>
        </p:txBody>
      </p:sp>
      <p:sp>
        <p:nvSpPr>
          <p:cNvPr id="22" name="Text 17"/>
          <p:cNvSpPr/>
          <p:nvPr/>
        </p:nvSpPr>
        <p:spPr>
          <a:xfrm>
            <a:off x="8293608" y="5003800"/>
            <a:ext cx="3429000" cy="365760"/>
          </a:xfrm>
          <a:prstGeom prst="rect">
            <a:avLst/>
          </a:prstGeom>
          <a:noFill/>
          <a:ln/>
        </p:spPr>
        <p:txBody>
          <a:bodyPr wrap="square" lIns="0" tIns="0" rIns="0" bIns="0" rtlCol="0" anchor="ctr"/>
          <a:lstStyle/>
          <a:p>
            <a:pPr marL="0" indent="0" algn="ctr">
              <a:buNone/>
            </a:pPr>
            <a:r>
              <a:rPr lang="en-US" sz="1400" b="1" dirty="0">
                <a:solidFill>
                  <a:srgbClr val="AE3529"/>
                </a:solidFill>
                <a:latin typeface="Calibri" pitchFamily="34" charset="0"/>
                <a:ea typeface="Calibri" pitchFamily="34" charset="-122"/>
                <a:cs typeface="Calibri" pitchFamily="34" charset="-120"/>
              </a:rPr>
              <a:t>597–586 BC</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0">
    <p:bg>
      <p:bgPr>
        <a:solidFill>
          <a:srgbClr val="F1EAD9"/>
        </a:solidFill>
        <a:effectLst/>
      </p:bgPr>
    </p:bg>
    <p:spTree>
      <p:nvGrpSpPr>
        <p:cNvPr id="1" name=""/>
        <p:cNvGrpSpPr/>
        <p:nvPr/>
      </p:nvGrpSpPr>
      <p:grpSpPr>
        <a:xfrm>
          <a:off x="0" y="0"/>
          <a:ext cx="0" cy="0"/>
          <a:chOff x="0" y="0"/>
          <a:chExt cx="0" cy="0"/>
        </a:xfrm>
      </p:grpSpPr>
      <p:sp>
        <p:nvSpPr>
          <p:cNvPr id="3" name="Text 1"/>
          <p:cNvSpPr/>
          <p:nvPr/>
        </p:nvSpPr>
        <p:spPr>
          <a:xfrm>
            <a:off x="640080" y="749808"/>
            <a:ext cx="10058400" cy="914400"/>
          </a:xfrm>
          <a:prstGeom prst="rect">
            <a:avLst/>
          </a:prstGeom>
          <a:noFill/>
          <a:ln/>
        </p:spPr>
        <p:txBody>
          <a:bodyPr wrap="square" lIns="0" tIns="0" rIns="0" bIns="0" rtlCol="0" anchor="ctr"/>
          <a:lstStyle/>
          <a:p>
            <a:pPr marL="0" indent="0">
              <a:buNone/>
            </a:pPr>
            <a:r>
              <a:rPr lang="en-US" sz="3200" b="1" dirty="0">
                <a:solidFill>
                  <a:srgbClr val="241F1A"/>
                </a:solidFill>
                <a:latin typeface="Bookman Old Style" pitchFamily="34" charset="0"/>
                <a:ea typeface="Bookman Old Style" pitchFamily="34" charset="-122"/>
                <a:cs typeface="Bookman Old Style" pitchFamily="34" charset="-120"/>
              </a:rPr>
              <a:t>Main theme: The word of God</a:t>
            </a:r>
            <a:endParaRPr lang="en-US" sz="3200" dirty="0"/>
          </a:p>
        </p:txBody>
      </p:sp>
      <p:sp>
        <p:nvSpPr>
          <p:cNvPr id="4" name="Shape 2"/>
          <p:cNvSpPr/>
          <p:nvPr/>
        </p:nvSpPr>
        <p:spPr>
          <a:xfrm>
            <a:off x="9692640" y="685800"/>
            <a:ext cx="1463040" cy="1463040"/>
          </a:xfrm>
          <a:prstGeom prst="ellipse">
            <a:avLst/>
          </a:prstGeom>
          <a:solidFill>
            <a:srgbClr val="E6DCC3"/>
          </a:solidFill>
          <a:ln/>
        </p:spPr>
        <p:txBody>
          <a:bodyPr/>
          <a:lstStyle/>
          <a:p>
            <a:endParaRPr lang="en-AU"/>
          </a:p>
        </p:txBody>
      </p:sp>
      <p:pic>
        <p:nvPicPr>
          <p:cNvPr id="5" name="Image 0" descr="preencoded.png"/>
          <p:cNvPicPr>
            <a:picLocks noChangeAspect="1"/>
          </p:cNvPicPr>
          <p:nvPr/>
        </p:nvPicPr>
        <p:blipFill>
          <a:blip r:embed="rId3"/>
          <a:stretch>
            <a:fillRect/>
          </a:stretch>
        </p:blipFill>
        <p:spPr>
          <a:xfrm>
            <a:off x="10073030" y="1066190"/>
            <a:ext cx="702259" cy="702259"/>
          </a:xfrm>
          <a:prstGeom prst="rect">
            <a:avLst/>
          </a:prstGeom>
        </p:spPr>
      </p:pic>
      <p:sp>
        <p:nvSpPr>
          <p:cNvPr id="11" name="Shape 8"/>
          <p:cNvSpPr/>
          <p:nvPr/>
        </p:nvSpPr>
        <p:spPr>
          <a:xfrm>
            <a:off x="1532256" y="2487242"/>
            <a:ext cx="9623424" cy="3642970"/>
          </a:xfrm>
          <a:prstGeom prst="roundRect">
            <a:avLst>
              <a:gd name="adj" fmla="val 4138"/>
            </a:avLst>
          </a:prstGeom>
          <a:solidFill>
            <a:srgbClr val="EAE1CB"/>
          </a:solidFill>
          <a:ln/>
          <a:effectLst>
            <a:outerShdw blurRad="101600" dist="25400" dir="5400000" algn="bl" rotWithShape="0">
              <a:srgbClr val="6B5B3E">
                <a:alpha val="18000"/>
              </a:srgbClr>
            </a:outerShdw>
          </a:effectLst>
        </p:spPr>
        <p:txBody>
          <a:bodyPr/>
          <a:lstStyle/>
          <a:p>
            <a:endParaRPr lang="en-AU"/>
          </a:p>
        </p:txBody>
      </p:sp>
      <p:sp>
        <p:nvSpPr>
          <p:cNvPr id="12" name="Text 9"/>
          <p:cNvSpPr/>
          <p:nvPr/>
        </p:nvSpPr>
        <p:spPr>
          <a:xfrm>
            <a:off x="2535555" y="3360420"/>
            <a:ext cx="5943600" cy="1965960"/>
          </a:xfrm>
          <a:prstGeom prst="rect">
            <a:avLst/>
          </a:prstGeom>
          <a:noFill/>
          <a:ln/>
        </p:spPr>
        <p:txBody>
          <a:bodyPr wrap="square" lIns="0" tIns="0" rIns="0" bIns="0" rtlCol="0" anchor="ctr"/>
          <a:lstStyle/>
          <a:p>
            <a:pPr marL="0" indent="0">
              <a:lnSpc>
                <a:spcPct val="128000"/>
              </a:lnSpc>
              <a:buNone/>
            </a:pPr>
            <a:r>
              <a:rPr lang="en-US" sz="1500" i="1" dirty="0">
                <a:solidFill>
                  <a:srgbClr val="241F1A"/>
                </a:solidFill>
                <a:latin typeface="Cambria" pitchFamily="34" charset="0"/>
                <a:ea typeface="Cambria" pitchFamily="34" charset="-122"/>
                <a:cs typeface="Cambria" pitchFamily="34" charset="-120"/>
              </a:rPr>
              <a:t>1 The </a:t>
            </a:r>
            <a:r>
              <a:rPr lang="en-US" sz="1500" b="1" i="1" dirty="0">
                <a:solidFill>
                  <a:srgbClr val="241F1A"/>
                </a:solidFill>
                <a:latin typeface="Cambria" pitchFamily="34" charset="0"/>
                <a:ea typeface="Cambria" pitchFamily="34" charset="-122"/>
                <a:cs typeface="Cambria" pitchFamily="34" charset="-120"/>
              </a:rPr>
              <a:t>words of Jeremiah </a:t>
            </a:r>
            <a:r>
              <a:rPr lang="en-US" sz="1500" i="1" dirty="0">
                <a:solidFill>
                  <a:srgbClr val="241F1A"/>
                </a:solidFill>
                <a:latin typeface="Cambria" pitchFamily="34" charset="0"/>
                <a:ea typeface="Cambria" pitchFamily="34" charset="-122"/>
                <a:cs typeface="Cambria" pitchFamily="34" charset="-120"/>
              </a:rPr>
              <a:t>son of Hilkiah, one of the priests at Anathoth in the territory of Benjamin. </a:t>
            </a:r>
            <a:endParaRPr lang="en-US" sz="1500" dirty="0"/>
          </a:p>
          <a:p>
            <a:pPr marL="0" indent="0">
              <a:lnSpc>
                <a:spcPct val="128000"/>
              </a:lnSpc>
              <a:buNone/>
            </a:pPr>
            <a:r>
              <a:rPr lang="en-US" sz="1500" i="1" dirty="0">
                <a:solidFill>
                  <a:srgbClr val="241F1A"/>
                </a:solidFill>
                <a:latin typeface="Cambria" pitchFamily="34" charset="0"/>
                <a:ea typeface="Cambria" pitchFamily="34" charset="-122"/>
                <a:cs typeface="Cambria" pitchFamily="34" charset="-120"/>
              </a:rPr>
              <a:t>2 The </a:t>
            </a:r>
            <a:r>
              <a:rPr lang="en-US" sz="1500" b="1" i="1" dirty="0">
                <a:solidFill>
                  <a:srgbClr val="241F1A"/>
                </a:solidFill>
                <a:latin typeface="Cambria" pitchFamily="34" charset="0"/>
                <a:ea typeface="Cambria" pitchFamily="34" charset="-122"/>
                <a:cs typeface="Cambria" pitchFamily="34" charset="-120"/>
              </a:rPr>
              <a:t>word of the LORD came to him </a:t>
            </a:r>
            <a:r>
              <a:rPr lang="en-US" sz="1500" i="1" dirty="0">
                <a:solidFill>
                  <a:srgbClr val="241F1A"/>
                </a:solidFill>
                <a:latin typeface="Cambria" pitchFamily="34" charset="0"/>
                <a:ea typeface="Cambria" pitchFamily="34" charset="-122"/>
                <a:cs typeface="Cambria" pitchFamily="34" charset="-120"/>
              </a:rPr>
              <a:t>in the thirteenth year… </a:t>
            </a:r>
          </a:p>
          <a:p>
            <a:pPr marL="0" indent="0">
              <a:lnSpc>
                <a:spcPct val="128000"/>
              </a:lnSpc>
              <a:buNone/>
            </a:pPr>
            <a:endParaRPr lang="en-US" sz="1500" dirty="0"/>
          </a:p>
          <a:p>
            <a:pPr marL="0" indent="0">
              <a:lnSpc>
                <a:spcPct val="128000"/>
              </a:lnSpc>
              <a:buNone/>
            </a:pPr>
            <a:r>
              <a:rPr lang="en-US" sz="1500" i="1" dirty="0">
                <a:solidFill>
                  <a:srgbClr val="241F1A"/>
                </a:solidFill>
                <a:latin typeface="Cambria" pitchFamily="34" charset="0"/>
                <a:ea typeface="Cambria" pitchFamily="34" charset="-122"/>
                <a:cs typeface="Cambria" pitchFamily="34" charset="-120"/>
              </a:rPr>
              <a:t>4 The </a:t>
            </a:r>
            <a:r>
              <a:rPr lang="en-US" sz="1500" b="1" i="1" dirty="0">
                <a:solidFill>
                  <a:srgbClr val="241F1A"/>
                </a:solidFill>
                <a:latin typeface="Cambria" pitchFamily="34" charset="0"/>
                <a:ea typeface="Cambria" pitchFamily="34" charset="-122"/>
                <a:cs typeface="Cambria" pitchFamily="34" charset="-120"/>
              </a:rPr>
              <a:t>word of the LORD came to me, </a:t>
            </a:r>
            <a:r>
              <a:rPr lang="en-US" sz="1500" i="1" dirty="0">
                <a:solidFill>
                  <a:srgbClr val="241F1A"/>
                </a:solidFill>
                <a:latin typeface="Cambria" pitchFamily="34" charset="0"/>
                <a:ea typeface="Cambria" pitchFamily="34" charset="-122"/>
                <a:cs typeface="Cambria" pitchFamily="34" charset="-120"/>
              </a:rPr>
              <a:t>saying,</a:t>
            </a:r>
          </a:p>
        </p:txBody>
      </p:sp>
      <p:sp>
        <p:nvSpPr>
          <p:cNvPr id="13" name="Text 10"/>
          <p:cNvSpPr/>
          <p:nvPr/>
        </p:nvSpPr>
        <p:spPr>
          <a:xfrm>
            <a:off x="2011680" y="2863215"/>
            <a:ext cx="3657600" cy="320040"/>
          </a:xfrm>
          <a:prstGeom prst="rect">
            <a:avLst/>
          </a:prstGeom>
          <a:noFill/>
          <a:ln/>
        </p:spPr>
        <p:txBody>
          <a:bodyPr wrap="square" lIns="0" tIns="0" rIns="0" bIns="0" rtlCol="0" anchor="ctr"/>
          <a:lstStyle/>
          <a:p>
            <a:pPr marL="0" indent="0">
              <a:buNone/>
            </a:pPr>
            <a:r>
              <a:rPr lang="en-US" sz="1200" b="1" dirty="0">
                <a:solidFill>
                  <a:srgbClr val="AE3529"/>
                </a:solidFill>
                <a:latin typeface="Calibri" pitchFamily="34" charset="0"/>
                <a:ea typeface="Calibri" pitchFamily="34" charset="-122"/>
                <a:cs typeface="Calibri" pitchFamily="34" charset="-120"/>
              </a:rPr>
              <a:t>Jeremiah 1:1–2, 4</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1">
    <p:bg>
      <p:bgPr>
        <a:solidFill>
          <a:srgbClr val="F1EAD9"/>
        </a:solidFill>
        <a:effectLst/>
      </p:bgPr>
    </p:bg>
    <p:spTree>
      <p:nvGrpSpPr>
        <p:cNvPr id="1" name=""/>
        <p:cNvGrpSpPr/>
        <p:nvPr/>
      </p:nvGrpSpPr>
      <p:grpSpPr>
        <a:xfrm>
          <a:off x="0" y="0"/>
          <a:ext cx="0" cy="0"/>
          <a:chOff x="0" y="0"/>
          <a:chExt cx="0" cy="0"/>
        </a:xfrm>
      </p:grpSpPr>
      <p:sp>
        <p:nvSpPr>
          <p:cNvPr id="2" name="Text 0"/>
          <p:cNvSpPr/>
          <p:nvPr/>
        </p:nvSpPr>
        <p:spPr>
          <a:xfrm>
            <a:off x="640080" y="411480"/>
            <a:ext cx="9144000" cy="365760"/>
          </a:xfrm>
          <a:prstGeom prst="rect">
            <a:avLst/>
          </a:prstGeom>
          <a:noFill/>
          <a:ln/>
        </p:spPr>
        <p:txBody>
          <a:bodyPr wrap="square" lIns="0" tIns="0" rIns="0" bIns="0" rtlCol="0" anchor="ctr"/>
          <a:lstStyle/>
          <a:p>
            <a:pPr marL="0" indent="0">
              <a:buNone/>
            </a:pPr>
            <a:r>
              <a:rPr lang="en-US" sz="1300" b="1" kern="0" spc="300" dirty="0">
                <a:solidFill>
                  <a:srgbClr val="AE3529"/>
                </a:solidFill>
                <a:latin typeface="Calibri" pitchFamily="34" charset="0"/>
                <a:ea typeface="Calibri" pitchFamily="34" charset="-122"/>
                <a:cs typeface="Calibri" pitchFamily="34" charset="-120"/>
              </a:rPr>
              <a:t>JEREMIAH 1:10</a:t>
            </a:r>
            <a:endParaRPr lang="en-US" sz="1300" dirty="0"/>
          </a:p>
        </p:txBody>
      </p:sp>
      <p:sp>
        <p:nvSpPr>
          <p:cNvPr id="3" name="Text 1"/>
          <p:cNvSpPr/>
          <p:nvPr/>
        </p:nvSpPr>
        <p:spPr>
          <a:xfrm>
            <a:off x="640080" y="749808"/>
            <a:ext cx="10058400" cy="914400"/>
          </a:xfrm>
          <a:prstGeom prst="rect">
            <a:avLst/>
          </a:prstGeom>
          <a:noFill/>
          <a:ln/>
        </p:spPr>
        <p:txBody>
          <a:bodyPr wrap="square" lIns="0" tIns="0" rIns="0" bIns="0" rtlCol="0" anchor="ctr"/>
          <a:lstStyle/>
          <a:p>
            <a:pPr marL="0" indent="0">
              <a:buNone/>
            </a:pPr>
            <a:r>
              <a:rPr lang="en-US" sz="3200" b="1" dirty="0">
                <a:solidFill>
                  <a:srgbClr val="241F1A"/>
                </a:solidFill>
                <a:latin typeface="Bookman Old Style" pitchFamily="34" charset="0"/>
                <a:ea typeface="Bookman Old Style" pitchFamily="34" charset="-122"/>
                <a:cs typeface="Bookman Old Style" pitchFamily="34" charset="-120"/>
              </a:rPr>
              <a:t>Appointed to Tear Down — and Build</a:t>
            </a:r>
            <a:endParaRPr lang="en-US" sz="3200" dirty="0"/>
          </a:p>
        </p:txBody>
      </p:sp>
      <p:sp>
        <p:nvSpPr>
          <p:cNvPr id="18" name="TextBox 17">
            <a:extLst>
              <a:ext uri="{FF2B5EF4-FFF2-40B4-BE49-F238E27FC236}">
                <a16:creationId xmlns:a16="http://schemas.microsoft.com/office/drawing/2014/main" id="{2511273A-8673-0E30-B7C7-E609945E232A}"/>
              </a:ext>
            </a:extLst>
          </p:cNvPr>
          <p:cNvSpPr txBox="1"/>
          <p:nvPr/>
        </p:nvSpPr>
        <p:spPr>
          <a:xfrm>
            <a:off x="1651000" y="3215670"/>
            <a:ext cx="8890000" cy="1569660"/>
          </a:xfrm>
          <a:prstGeom prst="rect">
            <a:avLst/>
          </a:prstGeom>
          <a:noFill/>
        </p:spPr>
        <p:txBody>
          <a:bodyPr wrap="square" anchor="ctr" anchorCtr="0">
            <a:spAutoFit/>
          </a:bodyPr>
          <a:lstStyle/>
          <a:p>
            <a:pPr algn="ctr"/>
            <a:r>
              <a:rPr lang="en-AU" sz="3200" b="1" baseline="30000" dirty="0"/>
              <a:t>10 </a:t>
            </a:r>
            <a:r>
              <a:rPr lang="en-AU" sz="3200" dirty="0"/>
              <a:t>“See, today I appoint you over</a:t>
            </a:r>
            <a:r>
              <a:rPr lang="en-AU" sz="3200" u="sng" dirty="0"/>
              <a:t> nations </a:t>
            </a:r>
            <a:r>
              <a:rPr lang="en-AU" sz="3200" dirty="0"/>
              <a:t>and kingdoms to uproot and </a:t>
            </a:r>
            <a:r>
              <a:rPr lang="en-AU" sz="3200" u="sng" dirty="0"/>
              <a:t>tear down</a:t>
            </a:r>
            <a:r>
              <a:rPr lang="en-AU" sz="3200" dirty="0"/>
              <a:t>, to destroy and overthrow, </a:t>
            </a:r>
            <a:r>
              <a:rPr lang="en-AU" sz="3200" u="sng" dirty="0"/>
              <a:t>to build </a:t>
            </a:r>
            <a:r>
              <a:rPr lang="en-AU" sz="3200" dirty="0"/>
              <a:t>and to plant.”</a:t>
            </a:r>
          </a:p>
        </p:txBody>
      </p:sp>
    </p:spTree>
    <p:extLst>
      <p:ext uri="{BB962C8B-B14F-4D97-AF65-F5344CB8AC3E}">
        <p14:creationId xmlns:p14="http://schemas.microsoft.com/office/powerpoint/2010/main" val="431101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2">
    <p:bg>
      <p:bgPr>
        <a:solidFill>
          <a:srgbClr val="F1EAD9"/>
        </a:solidFill>
        <a:effectLst/>
      </p:bgPr>
    </p:bg>
    <p:spTree>
      <p:nvGrpSpPr>
        <p:cNvPr id="1" name=""/>
        <p:cNvGrpSpPr/>
        <p:nvPr/>
      </p:nvGrpSpPr>
      <p:grpSpPr>
        <a:xfrm>
          <a:off x="0" y="0"/>
          <a:ext cx="0" cy="0"/>
          <a:chOff x="0" y="0"/>
          <a:chExt cx="0" cy="0"/>
        </a:xfrm>
      </p:grpSpPr>
      <p:sp>
        <p:nvSpPr>
          <p:cNvPr id="2" name="Text 0"/>
          <p:cNvSpPr/>
          <p:nvPr/>
        </p:nvSpPr>
        <p:spPr>
          <a:xfrm>
            <a:off x="640080" y="411480"/>
            <a:ext cx="9144000" cy="365760"/>
          </a:xfrm>
          <a:prstGeom prst="rect">
            <a:avLst/>
          </a:prstGeom>
          <a:noFill/>
          <a:ln/>
        </p:spPr>
        <p:txBody>
          <a:bodyPr wrap="square" lIns="0" tIns="0" rIns="0" bIns="0" rtlCol="0" anchor="ctr"/>
          <a:lstStyle/>
          <a:p>
            <a:pPr marL="0" indent="0">
              <a:buNone/>
            </a:pPr>
            <a:r>
              <a:rPr lang="en-US" sz="1300" b="1" kern="0" spc="300" dirty="0">
                <a:solidFill>
                  <a:srgbClr val="AE3529"/>
                </a:solidFill>
                <a:latin typeface="Calibri" pitchFamily="34" charset="0"/>
                <a:ea typeface="Calibri" pitchFamily="34" charset="-122"/>
                <a:cs typeface="Calibri" pitchFamily="34" charset="-120"/>
              </a:rPr>
              <a:t>STRUCTURE OF THE BOOK</a:t>
            </a:r>
            <a:endParaRPr lang="en-US" sz="1300" dirty="0"/>
          </a:p>
        </p:txBody>
      </p:sp>
      <p:sp>
        <p:nvSpPr>
          <p:cNvPr id="3" name="Text 1"/>
          <p:cNvSpPr/>
          <p:nvPr/>
        </p:nvSpPr>
        <p:spPr>
          <a:xfrm>
            <a:off x="640080" y="749808"/>
            <a:ext cx="10058400" cy="914400"/>
          </a:xfrm>
          <a:prstGeom prst="rect">
            <a:avLst/>
          </a:prstGeom>
          <a:noFill/>
          <a:ln/>
        </p:spPr>
        <p:txBody>
          <a:bodyPr wrap="square" lIns="0" tIns="0" rIns="0" bIns="0" rtlCol="0" anchor="ctr"/>
          <a:lstStyle/>
          <a:p>
            <a:pPr marL="0" indent="0">
              <a:buNone/>
            </a:pPr>
            <a:r>
              <a:rPr lang="en-US" sz="3200" b="1" dirty="0">
                <a:solidFill>
                  <a:srgbClr val="241F1A"/>
                </a:solidFill>
                <a:latin typeface="Bookman Old Style" pitchFamily="34" charset="0"/>
                <a:ea typeface="Bookman Old Style" pitchFamily="34" charset="-122"/>
                <a:cs typeface="Bookman Old Style" pitchFamily="34" charset="-120"/>
              </a:rPr>
              <a:t>Two Movements of the Book</a:t>
            </a:r>
            <a:endParaRPr lang="en-US" sz="3200" dirty="0"/>
          </a:p>
        </p:txBody>
      </p:sp>
      <p:sp>
        <p:nvSpPr>
          <p:cNvPr id="4" name="Shape 2"/>
          <p:cNvSpPr/>
          <p:nvPr/>
        </p:nvSpPr>
        <p:spPr>
          <a:xfrm>
            <a:off x="640080" y="1965960"/>
            <a:ext cx="5212080" cy="4114800"/>
          </a:xfrm>
          <a:prstGeom prst="roundRect">
            <a:avLst>
              <a:gd name="adj" fmla="val 2667"/>
            </a:avLst>
          </a:prstGeom>
          <a:solidFill>
            <a:srgbClr val="EAE1CB"/>
          </a:solidFill>
          <a:ln/>
          <a:effectLst>
            <a:outerShdw blurRad="101600" dist="25400" dir="5400000" algn="bl" rotWithShape="0">
              <a:srgbClr val="6B5B3E">
                <a:alpha val="18000"/>
              </a:srgbClr>
            </a:outerShdw>
          </a:effectLst>
        </p:spPr>
        <p:txBody>
          <a:bodyPr/>
          <a:lstStyle/>
          <a:p>
            <a:endParaRPr lang="en-AU"/>
          </a:p>
        </p:txBody>
      </p:sp>
      <p:sp>
        <p:nvSpPr>
          <p:cNvPr id="5" name="Text 3"/>
          <p:cNvSpPr/>
          <p:nvPr/>
        </p:nvSpPr>
        <p:spPr>
          <a:xfrm>
            <a:off x="1005840" y="3416300"/>
            <a:ext cx="4480560" cy="317500"/>
          </a:xfrm>
          <a:prstGeom prst="rect">
            <a:avLst/>
          </a:prstGeom>
          <a:noFill/>
          <a:ln/>
        </p:spPr>
        <p:txBody>
          <a:bodyPr wrap="square" lIns="0" tIns="0" rIns="0" bIns="0" rtlCol="0" anchor="ctr"/>
          <a:lstStyle/>
          <a:p>
            <a:pPr marL="0" indent="0">
              <a:buNone/>
            </a:pPr>
            <a:r>
              <a:rPr lang="en-US" sz="1300" b="1" kern="0" spc="200" dirty="0">
                <a:solidFill>
                  <a:srgbClr val="C00000"/>
                </a:solidFill>
                <a:latin typeface="Calibri" pitchFamily="34" charset="0"/>
                <a:ea typeface="Calibri" pitchFamily="34" charset="-122"/>
                <a:cs typeface="Calibri" pitchFamily="34" charset="-120"/>
              </a:rPr>
              <a:t>CHAPTERS</a:t>
            </a:r>
            <a:r>
              <a:rPr lang="en-US" sz="1300" b="1" kern="0" spc="200" dirty="0">
                <a:solidFill>
                  <a:srgbClr val="AE3529"/>
                </a:solidFill>
                <a:latin typeface="Calibri" pitchFamily="34" charset="0"/>
                <a:ea typeface="Calibri" pitchFamily="34" charset="-122"/>
                <a:cs typeface="Calibri" pitchFamily="34" charset="-120"/>
              </a:rPr>
              <a:t> 2–24</a:t>
            </a:r>
            <a:endParaRPr lang="en-US" sz="1300" dirty="0"/>
          </a:p>
        </p:txBody>
      </p:sp>
      <p:sp>
        <p:nvSpPr>
          <p:cNvPr id="6" name="Text 4"/>
          <p:cNvSpPr/>
          <p:nvPr/>
        </p:nvSpPr>
        <p:spPr>
          <a:xfrm>
            <a:off x="1005840" y="3835400"/>
            <a:ext cx="4480560" cy="1143000"/>
          </a:xfrm>
          <a:prstGeom prst="rect">
            <a:avLst/>
          </a:prstGeom>
          <a:noFill/>
          <a:ln/>
        </p:spPr>
        <p:txBody>
          <a:bodyPr wrap="square" lIns="0" tIns="0" rIns="0" bIns="0" rtlCol="0" anchor="t" anchorCtr="0"/>
          <a:lstStyle/>
          <a:p>
            <a:pPr>
              <a:lnSpc>
                <a:spcPts val="2800"/>
              </a:lnSpc>
            </a:pPr>
            <a:r>
              <a:rPr lang="en-GB" sz="2200" dirty="0"/>
              <a:t>God’s word of fire tears down the idolatrous nation of Judah</a:t>
            </a:r>
          </a:p>
        </p:txBody>
      </p:sp>
      <p:sp>
        <p:nvSpPr>
          <p:cNvPr id="9" name="Shape 7"/>
          <p:cNvSpPr/>
          <p:nvPr/>
        </p:nvSpPr>
        <p:spPr>
          <a:xfrm>
            <a:off x="6355080" y="1965960"/>
            <a:ext cx="5212080" cy="4114800"/>
          </a:xfrm>
          <a:prstGeom prst="roundRect">
            <a:avLst>
              <a:gd name="adj" fmla="val 2667"/>
            </a:avLst>
          </a:prstGeom>
          <a:solidFill>
            <a:srgbClr val="EAE1CB"/>
          </a:solidFill>
          <a:ln/>
          <a:effectLst>
            <a:outerShdw blurRad="101600" dist="25400" dir="5400000" algn="bl" rotWithShape="0">
              <a:srgbClr val="6B5B3E">
                <a:alpha val="18000"/>
              </a:srgbClr>
            </a:outerShdw>
          </a:effectLst>
        </p:spPr>
        <p:txBody>
          <a:bodyPr/>
          <a:lstStyle/>
          <a:p>
            <a:endParaRPr lang="en-AU" dirty="0"/>
          </a:p>
        </p:txBody>
      </p:sp>
      <p:sp>
        <p:nvSpPr>
          <p:cNvPr id="10" name="Text 8"/>
          <p:cNvSpPr/>
          <p:nvPr/>
        </p:nvSpPr>
        <p:spPr>
          <a:xfrm>
            <a:off x="6720840" y="3416300"/>
            <a:ext cx="4480560" cy="317500"/>
          </a:xfrm>
          <a:prstGeom prst="rect">
            <a:avLst/>
          </a:prstGeom>
          <a:noFill/>
          <a:ln/>
        </p:spPr>
        <p:txBody>
          <a:bodyPr wrap="square" lIns="0" tIns="0" rIns="0" bIns="0" rtlCol="0" anchor="ctr"/>
          <a:lstStyle/>
          <a:p>
            <a:pPr marL="0" indent="0">
              <a:buNone/>
            </a:pPr>
            <a:r>
              <a:rPr lang="en-US" sz="1300" b="1" kern="0" spc="200" dirty="0">
                <a:solidFill>
                  <a:srgbClr val="C00000"/>
                </a:solidFill>
                <a:latin typeface="Calibri" pitchFamily="34" charset="0"/>
                <a:ea typeface="Calibri" pitchFamily="34" charset="-122"/>
                <a:cs typeface="Calibri" pitchFamily="34" charset="-120"/>
              </a:rPr>
              <a:t>CHAPTERS 25–52</a:t>
            </a:r>
            <a:endParaRPr lang="en-US" sz="1300" dirty="0">
              <a:solidFill>
                <a:srgbClr val="C00000"/>
              </a:solidFill>
            </a:endParaRPr>
          </a:p>
        </p:txBody>
      </p:sp>
      <p:sp>
        <p:nvSpPr>
          <p:cNvPr id="11" name="Text 9"/>
          <p:cNvSpPr/>
          <p:nvPr/>
        </p:nvSpPr>
        <p:spPr>
          <a:xfrm>
            <a:off x="6720840" y="3835400"/>
            <a:ext cx="4480560" cy="1143000"/>
          </a:xfrm>
          <a:prstGeom prst="rect">
            <a:avLst/>
          </a:prstGeom>
          <a:noFill/>
          <a:ln/>
        </p:spPr>
        <p:txBody>
          <a:bodyPr wrap="square" lIns="0" tIns="0" rIns="0" bIns="0" rtlCol="0" anchor="t" anchorCtr="0"/>
          <a:lstStyle/>
          <a:p>
            <a:pPr>
              <a:lnSpc>
                <a:spcPts val="2800"/>
              </a:lnSpc>
            </a:pPr>
            <a:r>
              <a:rPr lang="en-GB" sz="2200" dirty="0"/>
              <a:t>God’s word is vindicated among all nations but plants new life</a:t>
            </a:r>
          </a:p>
        </p:txBody>
      </p:sp>
    </p:spTree>
    <p:extLst>
      <p:ext uri="{BB962C8B-B14F-4D97-AF65-F5344CB8AC3E}">
        <p14:creationId xmlns:p14="http://schemas.microsoft.com/office/powerpoint/2010/main" val="1018664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0D4682-BBC4-4532-8451-98352B629EF5}">
  <we:reference id="WA200010725" version="1.0.0.1" store="Omex" storeType="OMEX"/>
  <we:alternateReferences>
    <we:reference id="WA200010725" version="1.0.0.1" store="WA200010725" storeType="OMEX"/>
  </we:alternateReferences>
  <we:properties>
    <we:property name="claude.fileId" value="&quot;42794c5d-e212-4d38-b12b-4748c02e12a0&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526</TotalTime>
  <Words>328</Words>
  <Application>Microsoft Office PowerPoint</Application>
  <PresentationFormat>Widescreen</PresentationFormat>
  <Paragraphs>50</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Bookman Old Style</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Word of Fire &amp; Hope - Jeremiah</dc:title>
  <dc:subject>PptxGenJS Presentation</dc:subject>
  <dc:creator>Reece</dc:creator>
  <cp:lastModifiedBy>Reece Wallace</cp:lastModifiedBy>
  <cp:revision>3</cp:revision>
  <dcterms:created xsi:type="dcterms:W3CDTF">2026-07-01T03:07:42Z</dcterms:created>
  <dcterms:modified xsi:type="dcterms:W3CDTF">2026-07-14T06:30:14Z</dcterms:modified>
</cp:coreProperties>
</file>